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0"/>
  </p:notesMasterIdLst>
  <p:sldIdLst>
    <p:sldId id="279" r:id="rId2"/>
    <p:sldId id="276" r:id="rId3"/>
    <p:sldId id="257" r:id="rId4"/>
    <p:sldId id="274" r:id="rId5"/>
    <p:sldId id="267" r:id="rId6"/>
    <p:sldId id="269" r:id="rId7"/>
    <p:sldId id="280" r:id="rId8"/>
    <p:sldId id="281" r:id="rId9"/>
    <p:sldId id="282" r:id="rId10"/>
    <p:sldId id="283" r:id="rId11"/>
    <p:sldId id="285" r:id="rId12"/>
    <p:sldId id="287" r:id="rId13"/>
    <p:sldId id="286" r:id="rId14"/>
    <p:sldId id="288" r:id="rId15"/>
    <p:sldId id="289" r:id="rId16"/>
    <p:sldId id="290" r:id="rId17"/>
    <p:sldId id="291" r:id="rId18"/>
    <p:sldId id="278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C55"/>
    <a:srgbClr val="192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87621" autoAdjust="0"/>
  </p:normalViewPr>
  <p:slideViewPr>
    <p:cSldViewPr>
      <p:cViewPr varScale="1">
        <p:scale>
          <a:sx n="128" d="100"/>
          <a:sy n="128" d="100"/>
        </p:scale>
        <p:origin x="450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A8ADFD5B-A66C-449C-B6E8-FB716D07777D}" type="datetimeFigureOut">
              <a:pPr/>
              <a:t>21/07/2026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CA5D3BF3-D352-46FC-8343-31F56E6730EA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00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s-GT" smtClean="0"/>
              <a:pPr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8404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nota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s-GT" smtClean="0"/>
              <a:pPr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41005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3930F-7274-9776-3042-638811A9C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B1B450-CEFB-25C3-AE61-61187BF26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A03BBF-A528-F4B7-4ED7-AF14AD2C8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F7BB9E-7800-0652-A223-6B38EB16F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7726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0F858-0AEC-5A3F-2C8F-46AE8EF8B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C824E2-11FD-F09C-B2A8-FD9D745AF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0F14F-1BF2-430B-CEDD-744EBACC5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5445F-55E3-1D42-F565-B1361441F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415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9145F-8942-9549-ED6C-550277F95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673CC1-8055-3831-D8D0-10E684A5E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754074-86DE-241B-B5C9-D0AD6927D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AD65AD-658A-7FF5-C690-707AB3CDE2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380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6CCB1-5E55-3E91-CD28-AA12DE0E6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957AAA-95CC-B153-FDB5-6B5C43BA5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25F987-D9BA-04A0-9D16-DADAB3FD1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04211C-6868-3C18-DC4B-95566A424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9998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6C064-F068-5A7D-2018-644E2E32A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E9C9E2-7C7C-007F-E1C7-E23A945E6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BA7AAA-36F7-5F2E-2EB7-844DC42C8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1FE7B-6A0D-AE9E-C2BD-76835E83B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158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28C3E-6D22-E389-AD35-4F4EC6149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BE0A44-3FAB-1FA0-BB6C-E23CA457F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A64035-7A8B-BFB5-BD5A-98D881DAD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56DDD-0F9A-E1C6-2D3E-68BF877AD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8280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05D02-F056-01C4-361B-00E369A87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8F88C-ED02-EB3A-331B-00875A9BF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D4F948-1B70-E27E-B17C-7FC76B629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5ADE-E5B0-54A6-7ABA-BA5301CA19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497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2AB49-900D-856C-1C91-2AAB1770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102F4F-6920-952E-3530-6A059C19C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2AAC6-F635-605F-2A23-25140E663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A65B6F-3B33-B64C-AF71-D1B9F02698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252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C02C9-0099-5076-12B7-C03390EB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546E74-DBAC-EF91-F7E8-73646D763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4FFED4-482F-A6AE-73AF-6EC17E890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6B9D2C-82B9-07E7-AB40-0BE828FCBB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1362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32D88-2B49-FC6E-6B6C-1465427F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945EE0-F4AF-023E-6BC3-FEA7F6F3F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6D5B20-285B-8A48-AF01-D287AD74B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60371C-514B-BAE4-E2B1-37BB158A74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862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9B3A8-1EB4-0866-D678-6CFE2DFF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46B46F-20D0-D2AA-731B-9872E18BE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99CF5B-7576-B5DA-3A53-52BA0E355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9A6AAD-D828-166F-0AF1-5866A3D099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41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es-ES" smtClean="0">
                <a:solidFill>
                  <a:srgbClr val="FFFFFF"/>
                </a:solidFill>
              </a:rPr>
              <a:pPr algn="ctr"/>
              <a:t>21/07/2026</a:t>
            </a:fld>
            <a:endParaRPr kumimoji="0" lang="es-ES" sz="200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11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21/07/2026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0798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s-ES" smtClean="0"/>
              <a:pPr/>
              <a:t>21/07/2026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2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64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4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66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64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s-ES" smtClean="0"/>
              <a:pPr/>
              <a:t>21/07/2026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098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28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800"/>
          </a:p>
        </p:txBody>
      </p:sp>
    </p:spTree>
    <p:extLst>
      <p:ext uri="{BB962C8B-B14F-4D97-AF65-F5344CB8AC3E}">
        <p14:creationId xmlns:p14="http://schemas.microsoft.com/office/powerpoint/2010/main" val="72802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4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4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5200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0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3898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93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211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84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pPr/>
              <a:t>21/07/2026</a:t>
            </a:fld>
            <a:endParaRPr kumimoji="0"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s-ES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03064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4606EA6-EFEA-4C30-9264-4F9291A5780D}" type="datetime1">
              <a:rPr lang="es-ES" smtClean="0"/>
              <a:pPr/>
              <a:t>21/07/2026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29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9D1603F-E3ED-CCE6-0595-681B0C74D1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95486"/>
            <a:ext cx="9073008" cy="29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706198" y="1491630"/>
            <a:ext cx="7754234" cy="19159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GT" sz="40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REQUISITOS PARA OPTAR A </a:t>
            </a:r>
          </a:p>
          <a:p>
            <a:pPr algn="ctr"/>
            <a:r>
              <a:rPr lang="es-GT" sz="40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FINANCIAMIENTO DE PROYECTOS DE INFRAESTRUCTURA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53E6057-C043-B4BC-86B0-CF77F40A61BB}"/>
              </a:ext>
            </a:extLst>
          </p:cNvPr>
          <p:cNvSpPr txBox="1"/>
          <p:nvPr/>
        </p:nvSpPr>
        <p:spPr>
          <a:xfrm>
            <a:off x="2742968" y="4155926"/>
            <a:ext cx="36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Ing. Juan Francisco Mazariegos</a:t>
            </a:r>
            <a:br>
              <a:rPr lang="es-MX" sz="1400" b="1" dirty="0">
                <a:solidFill>
                  <a:schemeClr val="bg1"/>
                </a:solidFill>
                <a:latin typeface="Montserrat Medium" pitchFamily="2" charset="77"/>
              </a:rPr>
            </a:br>
            <a:r>
              <a:rPr lang="es-MX" sz="1200" b="1" dirty="0">
                <a:solidFill>
                  <a:schemeClr val="bg1"/>
                </a:solidFill>
                <a:latin typeface="Corbel Light" panose="020B0303020204020204" pitchFamily="34" charset="0"/>
              </a:rPr>
              <a:t>Sección de Evaluación de Proyectos</a:t>
            </a:r>
          </a:p>
          <a:p>
            <a:pPr algn="ctr"/>
            <a:r>
              <a:rPr lang="es-MX" sz="1200" b="1" dirty="0">
                <a:solidFill>
                  <a:schemeClr val="bg1"/>
                </a:solidFill>
                <a:latin typeface="Corbel Light" panose="020B0303020204020204" pitchFamily="34" charset="0"/>
              </a:rPr>
              <a:t>Subdirección Técnica de Desarrollo</a:t>
            </a:r>
            <a:endParaRPr lang="es-GT" sz="1200" b="1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4D0E39-F852-A4DD-5599-B062A8717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68352" cy="11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1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sz="quarter" idx="14"/>
          </p:nvPr>
        </p:nvSpPr>
        <p:spPr>
          <a:xfrm>
            <a:off x="683568" y="1563638"/>
            <a:ext cx="4176464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100" dirty="0">
                <a:solidFill>
                  <a:schemeClr val="bg1"/>
                </a:solidFill>
                <a:latin typeface="Corbel Light" panose="020B0303020204020204" pitchFamily="34" charset="0"/>
              </a:rPr>
              <a:t>2. Sistema de Alcantarillado Sanitario</a:t>
            </a:r>
            <a:endParaRPr lang="es-ES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10" name="Rectangle 3"/>
          <p:cNvSpPr txBox="1">
            <a:spLocks/>
          </p:cNvSpPr>
          <p:nvPr/>
        </p:nvSpPr>
        <p:spPr>
          <a:xfrm>
            <a:off x="701134" y="2139702"/>
            <a:ext cx="5052613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3. Sistema de Tratamiento de Aguas Residuales (PTAR)</a:t>
            </a:r>
            <a:endParaRPr lang="es-GT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12" name="Rectangle 3"/>
          <p:cNvSpPr txBox="1">
            <a:spLocks/>
          </p:cNvSpPr>
          <p:nvPr/>
        </p:nvSpPr>
        <p:spPr>
          <a:xfrm>
            <a:off x="686743" y="1347614"/>
            <a:ext cx="4176464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1. Sistemas de Agua Potable</a:t>
            </a:r>
            <a:endParaRPr lang="es-GT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6" name="AutoShape 8" descr="Alcantarillado sanitario y canalización de aguas negras – Municipalidad de  Jutiap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7" name="AutoShape 10" descr="Alcantarillado sanitario y canalización de aguas negras – Municipalidad de  Jutiap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1028" name="Picture 4" descr="El consumo de agua en la Ciudad de Guatemala es preocupante | Soy Usa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077" y="695721"/>
            <a:ext cx="4120436" cy="2317469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5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774" y="1014390"/>
            <a:ext cx="3989042" cy="2659362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5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426" y="550257"/>
            <a:ext cx="2665721" cy="42785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5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D34E433C-073C-1B85-1D90-9A9AA5F3DB9D}"/>
              </a:ext>
            </a:extLst>
          </p:cNvPr>
          <p:cNvSpPr txBox="1">
            <a:spLocks/>
          </p:cNvSpPr>
          <p:nvPr/>
        </p:nvSpPr>
        <p:spPr>
          <a:xfrm>
            <a:off x="686742" y="2787774"/>
            <a:ext cx="5221648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4. Infraestructura para Tratamiento de Desechos Sólidos</a:t>
            </a:r>
            <a:endParaRPr lang="es-GT" dirty="0">
              <a:solidFill>
                <a:schemeClr val="bg1"/>
              </a:solidFill>
              <a:latin typeface="Corbel Light" panose="020B0303020204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0A4B3B3-95C5-595D-73A9-0B55BFD5D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16" y="186379"/>
            <a:ext cx="3869467" cy="1217786"/>
          </a:xfrm>
        </p:spPr>
        <p:txBody>
          <a:bodyPr>
            <a:normAutofit fontScale="90000"/>
          </a:bodyPr>
          <a:lstStyle/>
          <a:p>
            <a: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Proyectos priorizados</a:t>
            </a:r>
            <a:endParaRPr lang="es-ES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319C1D3-8F97-5D3E-62EE-4F3674C64C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46" t="3051" r="2108" b="1"/>
          <a:stretch>
            <a:fillRect/>
          </a:stretch>
        </p:blipFill>
        <p:spPr>
          <a:xfrm>
            <a:off x="5045718" y="1437898"/>
            <a:ext cx="3535875" cy="2098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4032448" cy="1217786"/>
          </a:xfrm>
        </p:spPr>
        <p:txBody>
          <a:bodyPr>
            <a:normAutofit fontScale="90000"/>
          </a:bodyPr>
          <a:lstStyle/>
          <a:p>
            <a: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Requerimientos</a:t>
            </a:r>
            <a:b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(De acuerdo con el tipo de proyecto)</a:t>
            </a:r>
            <a:endParaRPr lang="es-ES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61FB822-D9AB-9823-77E5-3AC19581A1B0}"/>
              </a:ext>
            </a:extLst>
          </p:cNvPr>
          <p:cNvSpPr txBox="1">
            <a:spLocks/>
          </p:cNvSpPr>
          <p:nvPr/>
        </p:nvSpPr>
        <p:spPr>
          <a:xfrm>
            <a:off x="3995936" y="3867894"/>
            <a:ext cx="5100797" cy="12177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</a:br>
            <a:r>
              <a:rPr lang="es-ES" sz="24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(PARA FINES ILUSTRATIVOS DEL TALLER, SE DESARROLLARÁ UN SISTEMA DE ALCANTARILLADO SANITARIO…)</a:t>
            </a:r>
            <a:endParaRPr lang="es-ES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48942E-AFE3-6BEB-23F4-A71D43A09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87" y="1192775"/>
            <a:ext cx="2520280" cy="380542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BBE109-BFAA-13D4-3380-A6255CC2E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513" y="1192774"/>
            <a:ext cx="2713233" cy="38054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0A90FA-62FC-AF89-B067-818A17276E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6"/>
          <a:stretch>
            <a:fillRect/>
          </a:stretch>
        </p:blipFill>
        <p:spPr>
          <a:xfrm>
            <a:off x="5796136" y="1192775"/>
            <a:ext cx="2860045" cy="382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9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sz="quarter" idx="14"/>
          </p:nvPr>
        </p:nvSpPr>
        <p:spPr>
          <a:xfrm>
            <a:off x="833606" y="2055928"/>
            <a:ext cx="6626241" cy="515822"/>
          </a:xfrm>
        </p:spPr>
        <p:txBody>
          <a:bodyPr>
            <a:normAutofit/>
          </a:bodyPr>
          <a:lstStyle/>
          <a:p>
            <a:pPr marL="320040" indent="-320040" defTabSz="9144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v"/>
            </a:pPr>
            <a:r>
              <a:rPr lang="es-ES" sz="2100" dirty="0">
                <a:solidFill>
                  <a:schemeClr val="bg1"/>
                </a:solidFill>
                <a:latin typeface="Corbel Light" panose="020B0303020204020204" pitchFamily="34" charset="0"/>
              </a:rPr>
              <a:t>Documentos</a:t>
            </a:r>
            <a:r>
              <a:rPr lang="es-ES" dirty="0">
                <a:solidFill>
                  <a:schemeClr val="bg1"/>
                </a:solidFill>
                <a:latin typeface="Corbel Light" panose="020B0303020204020204" pitchFamily="34" charset="0"/>
              </a:rPr>
              <a:t> </a:t>
            </a:r>
            <a:r>
              <a:rPr lang="es-ES" sz="2100" dirty="0">
                <a:solidFill>
                  <a:schemeClr val="bg1"/>
                </a:solidFill>
                <a:latin typeface="Corbel Light" panose="020B0303020204020204" pitchFamily="34" charset="0"/>
              </a:rPr>
              <a:t>de la Comunidad y/o Entidad Solicitante</a:t>
            </a:r>
          </a:p>
        </p:txBody>
      </p:sp>
      <p:sp>
        <p:nvSpPr>
          <p:cNvPr id="10" name="Rectangle 3"/>
          <p:cNvSpPr txBox="1">
            <a:spLocks/>
          </p:cNvSpPr>
          <p:nvPr/>
        </p:nvSpPr>
        <p:spPr>
          <a:xfrm>
            <a:off x="833606" y="2427734"/>
            <a:ext cx="6723686" cy="792088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 panose="05000000000000000000" pitchFamily="2" charset="2"/>
              <a:buChar char="v"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Original de Documentos Legales y Cumplimientos Normas SNIP</a:t>
            </a:r>
          </a:p>
        </p:txBody>
      </p:sp>
      <p:sp>
        <p:nvSpPr>
          <p:cNvPr id="12" name="Rectangle 3"/>
          <p:cNvSpPr txBox="1">
            <a:spLocks/>
          </p:cNvSpPr>
          <p:nvPr/>
        </p:nvSpPr>
        <p:spPr>
          <a:xfrm>
            <a:off x="841977" y="1707654"/>
            <a:ext cx="5256584" cy="4271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 panose="05000000000000000000" pitchFamily="2" charset="2"/>
              <a:buChar char="v"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Documentos</a:t>
            </a:r>
            <a:r>
              <a:rPr lang="es-GT" sz="2100" dirty="0">
                <a:solidFill>
                  <a:schemeClr val="bg1"/>
                </a:solidFill>
              </a:rPr>
              <a:t> </a:t>
            </a:r>
            <a:r>
              <a:rPr lang="es-GT" sz="21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Fondo de Desarrollo Social –FODES-</a:t>
            </a:r>
            <a:endParaRPr lang="es-GT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833605" y="3136048"/>
            <a:ext cx="6626241" cy="51582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 panose="05000000000000000000" pitchFamily="2" charset="2"/>
              <a:buChar char="v"/>
            </a:pPr>
            <a:r>
              <a:rPr lang="es-GT" sz="2100" dirty="0">
                <a:solidFill>
                  <a:schemeClr val="bg1"/>
                </a:solidFill>
                <a:latin typeface="Corbel Light" panose="020B0303020204020204" pitchFamily="34" charset="0"/>
              </a:rPr>
              <a:t>Original de Documentos  y Estudios Técnicos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B3522AD-2EF3-AFCC-6E09-7099C7C3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16" y="186379"/>
            <a:ext cx="3869467" cy="1217786"/>
          </a:xfrm>
        </p:spPr>
        <p:txBody>
          <a:bodyPr>
            <a:normAutofit fontScale="90000"/>
          </a:bodyPr>
          <a:lstStyle/>
          <a:p>
            <a: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LISTADO DE REQUERIMIENTOS</a:t>
            </a:r>
            <a:endParaRPr lang="es-ES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0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51520" y="220705"/>
            <a:ext cx="8352928" cy="694861"/>
          </a:xfrm>
        </p:spPr>
        <p:txBody>
          <a:bodyPr>
            <a:normAutofit fontScale="90000"/>
          </a:bodyPr>
          <a:lstStyle/>
          <a:p>
            <a:r>
              <a:rPr lang="es-ES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1. Documentos de la Comunidad / Entidad Solicitante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39552" y="718695"/>
            <a:ext cx="8329986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200" dirty="0">
                <a:latin typeface="Corbel Light" panose="020B0303020204020204" pitchFamily="34" charset="0"/>
              </a:rPr>
              <a:t>1.1  Solicitud de Financiamiento  (MUNICIPALIDAD-COCODE-OTRO)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1098526-7477-AED8-89A3-B84BDB15F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62" y="1245698"/>
            <a:ext cx="2569345" cy="377401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B75B857-50D7-1CAD-4DB2-609418DEC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245697"/>
            <a:ext cx="2952328" cy="3821486"/>
          </a:xfrm>
          <a:prstGeom prst="rect">
            <a:avLst/>
          </a:prstGeom>
        </p:spPr>
      </p:pic>
      <p:sp>
        <p:nvSpPr>
          <p:cNvPr id="3" name="3 CuadroTexto">
            <a:extLst>
              <a:ext uri="{FF2B5EF4-FFF2-40B4-BE49-F238E27FC236}">
                <a16:creationId xmlns:a16="http://schemas.microsoft.com/office/drawing/2014/main" id="{BA540673-2748-0833-E1A8-60D92A517010}"/>
              </a:ext>
            </a:extLst>
          </p:cNvPr>
          <p:cNvSpPr txBox="1"/>
          <p:nvPr/>
        </p:nvSpPr>
        <p:spPr>
          <a:xfrm>
            <a:off x="3779912" y="1347614"/>
            <a:ext cx="5256584" cy="2952328"/>
          </a:xfrm>
          <a:custGeom>
            <a:avLst/>
            <a:gdLst>
              <a:gd name="csX0" fmla="*/ 0 w 5256584"/>
              <a:gd name="csY0" fmla="*/ 0 h 2952328"/>
              <a:gd name="csX1" fmla="*/ 5256584 w 5256584"/>
              <a:gd name="csY1" fmla="*/ 0 h 2952328"/>
              <a:gd name="csX2" fmla="*/ 5256584 w 5256584"/>
              <a:gd name="csY2" fmla="*/ 2952328 h 2952328"/>
              <a:gd name="csX3" fmla="*/ 0 w 5256584"/>
              <a:gd name="csY3" fmla="*/ 2952328 h 2952328"/>
              <a:gd name="csX4" fmla="*/ 0 w 5256584"/>
              <a:gd name="csY4" fmla="*/ 0 h 2952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56584" h="2952328" fill="none" extrusionOk="0">
                <a:moveTo>
                  <a:pt x="0" y="0"/>
                </a:moveTo>
                <a:cubicBezTo>
                  <a:pt x="1981446" y="-33775"/>
                  <a:pt x="3631854" y="138873"/>
                  <a:pt x="5256584" y="0"/>
                </a:cubicBezTo>
                <a:cubicBezTo>
                  <a:pt x="5182813" y="350476"/>
                  <a:pt x="5100701" y="2490700"/>
                  <a:pt x="5256584" y="2952328"/>
                </a:cubicBezTo>
                <a:cubicBezTo>
                  <a:pt x="2666774" y="2814998"/>
                  <a:pt x="2357226" y="2814472"/>
                  <a:pt x="0" y="2952328"/>
                </a:cubicBezTo>
                <a:cubicBezTo>
                  <a:pt x="152408" y="2611427"/>
                  <a:pt x="73868" y="1453888"/>
                  <a:pt x="0" y="0"/>
                </a:cubicBezTo>
                <a:close/>
              </a:path>
              <a:path w="5256584" h="2952328" stroke="0" extrusionOk="0">
                <a:moveTo>
                  <a:pt x="0" y="0"/>
                </a:moveTo>
                <a:cubicBezTo>
                  <a:pt x="2359631" y="-101487"/>
                  <a:pt x="3484634" y="-162162"/>
                  <a:pt x="5256584" y="0"/>
                </a:cubicBezTo>
                <a:cubicBezTo>
                  <a:pt x="5317297" y="437255"/>
                  <a:pt x="5195512" y="1534676"/>
                  <a:pt x="5256584" y="2952328"/>
                </a:cubicBezTo>
                <a:cubicBezTo>
                  <a:pt x="3457548" y="3002393"/>
                  <a:pt x="1826162" y="2793879"/>
                  <a:pt x="0" y="2952328"/>
                </a:cubicBezTo>
                <a:cubicBezTo>
                  <a:pt x="-24452" y="2563060"/>
                  <a:pt x="-67663" y="932427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s-GT" sz="1500" b="1" u="sng" dirty="0">
                <a:latin typeface="Corbel Light" panose="020B0303020204020204" pitchFamily="34" charset="0"/>
              </a:rPr>
              <a:t>Tener en cuenta</a:t>
            </a:r>
            <a:r>
              <a:rPr lang="es-GT" sz="1500" dirty="0">
                <a:latin typeface="Corbel Light" panose="020B03030202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Dirigido al Director del Fondo de Desarrollo Social, sin nombre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Nombre completo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Sin monto</a:t>
            </a:r>
          </a:p>
          <a:p>
            <a:r>
              <a:rPr lang="es-GT" sz="1500" b="1" u="sng" dirty="0">
                <a:latin typeface="Corbel Light" panose="020B0303020204020204" pitchFamily="34" charset="0"/>
              </a:rPr>
              <a:t>Incluir con solicitud (documentos anexos)</a:t>
            </a:r>
            <a:r>
              <a:rPr lang="es-GT" sz="1500" dirty="0">
                <a:latin typeface="Corbel Light" panose="020B03030202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Punto Acta Consejo Municipal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GT" sz="1500" dirty="0">
                <a:latin typeface="Corbel Light" panose="020B0303020204020204" pitchFamily="34" charset="0"/>
              </a:rPr>
              <a:t>Priorización del proyecto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GT" sz="1500" dirty="0">
                <a:latin typeface="Corbel Light" panose="020B0303020204020204" pitchFamily="34" charset="0"/>
              </a:rPr>
              <a:t>Compromiso de apoyar con los estudios necesarios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Acta de toma de posesión de Corporación actual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Constancia del TSE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Carnet del Alcalde emitido por TSE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500" dirty="0">
                <a:latin typeface="Corbel Light" panose="020B0303020204020204" pitchFamily="34" charset="0"/>
              </a:rPr>
              <a:t>DPI Alcalde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s-GT" sz="1500" dirty="0">
              <a:latin typeface="Corbel Light" panose="020B0303020204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s-GT" sz="1500" dirty="0">
              <a:latin typeface="Corbel Light" panose="020B03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sz="1500" dirty="0">
              <a:latin typeface="Corbel Light" panose="020B0303020204020204" pitchFamily="34" charset="0"/>
            </a:endParaRPr>
          </a:p>
          <a:p>
            <a:endParaRPr lang="es-GT" sz="1500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0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CDEF7-BED7-B551-67CB-B91D1E17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46362F-19A7-EAE2-6F4C-D452D571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59" y="123478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8" name="8 Rectángulo">
            <a:extLst>
              <a:ext uri="{FF2B5EF4-FFF2-40B4-BE49-F238E27FC236}">
                <a16:creationId xmlns:a16="http://schemas.microsoft.com/office/drawing/2014/main" id="{33E4EA94-4A14-8243-F848-DEED2470F251}"/>
              </a:ext>
            </a:extLst>
          </p:cNvPr>
          <p:cNvSpPr/>
          <p:nvPr/>
        </p:nvSpPr>
        <p:spPr>
          <a:xfrm>
            <a:off x="257159" y="748602"/>
            <a:ext cx="5899017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dirty="0">
                <a:latin typeface="Corbel Light" panose="020B0303020204020204" pitchFamily="34" charset="0"/>
              </a:rPr>
              <a:t>2.1  Aval  y Dictamen favorable del ente rector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9A3D797-501E-4B1F-6D1E-C2CD892B5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261819"/>
            <a:ext cx="3005626" cy="384483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8227743-1801-4C77-4AB5-296B43D11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15" y="1492676"/>
            <a:ext cx="4240786" cy="3291830"/>
          </a:xfrm>
          <a:prstGeom prst="rect">
            <a:avLst/>
          </a:prstGeom>
        </p:spPr>
      </p:pic>
      <p:sp>
        <p:nvSpPr>
          <p:cNvPr id="11" name="7 CuadroTexto">
            <a:extLst>
              <a:ext uri="{FF2B5EF4-FFF2-40B4-BE49-F238E27FC236}">
                <a16:creationId xmlns:a16="http://schemas.microsoft.com/office/drawing/2014/main" id="{CCE58E03-DDB7-C4D5-B396-6AF0C636388B}"/>
              </a:ext>
            </a:extLst>
          </p:cNvPr>
          <p:cNvSpPr txBox="1"/>
          <p:nvPr/>
        </p:nvSpPr>
        <p:spPr>
          <a:xfrm>
            <a:off x="5220072" y="1499510"/>
            <a:ext cx="3240613" cy="1800200"/>
          </a:xfrm>
          <a:custGeom>
            <a:avLst/>
            <a:gdLst>
              <a:gd name="csX0" fmla="*/ 0 w 3240613"/>
              <a:gd name="csY0" fmla="*/ 0 h 1800200"/>
              <a:gd name="csX1" fmla="*/ 475290 w 3240613"/>
              <a:gd name="csY1" fmla="*/ 0 h 1800200"/>
              <a:gd name="csX2" fmla="*/ 1015392 w 3240613"/>
              <a:gd name="csY2" fmla="*/ 0 h 1800200"/>
              <a:gd name="csX3" fmla="*/ 1620307 w 3240613"/>
              <a:gd name="csY3" fmla="*/ 0 h 1800200"/>
              <a:gd name="csX4" fmla="*/ 2095596 w 3240613"/>
              <a:gd name="csY4" fmla="*/ 0 h 1800200"/>
              <a:gd name="csX5" fmla="*/ 2603292 w 3240613"/>
              <a:gd name="csY5" fmla="*/ 0 h 1800200"/>
              <a:gd name="csX6" fmla="*/ 3240613 w 3240613"/>
              <a:gd name="csY6" fmla="*/ 0 h 1800200"/>
              <a:gd name="csX7" fmla="*/ 3240613 w 3240613"/>
              <a:gd name="csY7" fmla="*/ 468052 h 1800200"/>
              <a:gd name="csX8" fmla="*/ 3240613 w 3240613"/>
              <a:gd name="csY8" fmla="*/ 900100 h 1800200"/>
              <a:gd name="csX9" fmla="*/ 3240613 w 3240613"/>
              <a:gd name="csY9" fmla="*/ 1386154 h 1800200"/>
              <a:gd name="csX10" fmla="*/ 3240613 w 3240613"/>
              <a:gd name="csY10" fmla="*/ 1800200 h 1800200"/>
              <a:gd name="csX11" fmla="*/ 2732917 w 3240613"/>
              <a:gd name="csY11" fmla="*/ 1800200 h 1800200"/>
              <a:gd name="csX12" fmla="*/ 2160409 w 3240613"/>
              <a:gd name="csY12" fmla="*/ 1800200 h 1800200"/>
              <a:gd name="csX13" fmla="*/ 1685119 w 3240613"/>
              <a:gd name="csY13" fmla="*/ 1800200 h 1800200"/>
              <a:gd name="csX14" fmla="*/ 1177423 w 3240613"/>
              <a:gd name="csY14" fmla="*/ 1800200 h 1800200"/>
              <a:gd name="csX15" fmla="*/ 669727 w 3240613"/>
              <a:gd name="csY15" fmla="*/ 1800200 h 1800200"/>
              <a:gd name="csX16" fmla="*/ 0 w 3240613"/>
              <a:gd name="csY16" fmla="*/ 1800200 h 1800200"/>
              <a:gd name="csX17" fmla="*/ 0 w 3240613"/>
              <a:gd name="csY17" fmla="*/ 1314146 h 1800200"/>
              <a:gd name="csX18" fmla="*/ 0 w 3240613"/>
              <a:gd name="csY18" fmla="*/ 918102 h 1800200"/>
              <a:gd name="csX19" fmla="*/ 0 w 3240613"/>
              <a:gd name="csY19" fmla="*/ 522058 h 1800200"/>
              <a:gd name="csX20" fmla="*/ 0 w 3240613"/>
              <a:gd name="csY20" fmla="*/ 0 h 180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240613" h="1800200" fill="none" extrusionOk="0">
                <a:moveTo>
                  <a:pt x="0" y="0"/>
                </a:moveTo>
                <a:cubicBezTo>
                  <a:pt x="197285" y="-15433"/>
                  <a:pt x="264656" y="31857"/>
                  <a:pt x="475290" y="0"/>
                </a:cubicBezTo>
                <a:cubicBezTo>
                  <a:pt x="685924" y="-31857"/>
                  <a:pt x="753277" y="20635"/>
                  <a:pt x="1015392" y="0"/>
                </a:cubicBezTo>
                <a:cubicBezTo>
                  <a:pt x="1277507" y="-20635"/>
                  <a:pt x="1336219" y="71759"/>
                  <a:pt x="1620307" y="0"/>
                </a:cubicBezTo>
                <a:cubicBezTo>
                  <a:pt x="1904395" y="-71759"/>
                  <a:pt x="1891878" y="31324"/>
                  <a:pt x="2095596" y="0"/>
                </a:cubicBezTo>
                <a:cubicBezTo>
                  <a:pt x="2299314" y="-31324"/>
                  <a:pt x="2410068" y="8402"/>
                  <a:pt x="2603292" y="0"/>
                </a:cubicBezTo>
                <a:cubicBezTo>
                  <a:pt x="2796516" y="-8402"/>
                  <a:pt x="2962684" y="17156"/>
                  <a:pt x="3240613" y="0"/>
                </a:cubicBezTo>
                <a:cubicBezTo>
                  <a:pt x="3270543" y="223485"/>
                  <a:pt x="3220773" y="246403"/>
                  <a:pt x="3240613" y="468052"/>
                </a:cubicBezTo>
                <a:cubicBezTo>
                  <a:pt x="3260453" y="689701"/>
                  <a:pt x="3224812" y="699797"/>
                  <a:pt x="3240613" y="900100"/>
                </a:cubicBezTo>
                <a:cubicBezTo>
                  <a:pt x="3256414" y="1100403"/>
                  <a:pt x="3231376" y="1165852"/>
                  <a:pt x="3240613" y="1386154"/>
                </a:cubicBezTo>
                <a:cubicBezTo>
                  <a:pt x="3249850" y="1606456"/>
                  <a:pt x="3223879" y="1674456"/>
                  <a:pt x="3240613" y="1800200"/>
                </a:cubicBezTo>
                <a:cubicBezTo>
                  <a:pt x="3025060" y="1816532"/>
                  <a:pt x="2849306" y="1748518"/>
                  <a:pt x="2732917" y="1800200"/>
                </a:cubicBezTo>
                <a:cubicBezTo>
                  <a:pt x="2616528" y="1851882"/>
                  <a:pt x="2409201" y="1758499"/>
                  <a:pt x="2160409" y="1800200"/>
                </a:cubicBezTo>
                <a:cubicBezTo>
                  <a:pt x="1911617" y="1841901"/>
                  <a:pt x="1901700" y="1780666"/>
                  <a:pt x="1685119" y="1800200"/>
                </a:cubicBezTo>
                <a:cubicBezTo>
                  <a:pt x="1468538" y="1819734"/>
                  <a:pt x="1297102" y="1755228"/>
                  <a:pt x="1177423" y="1800200"/>
                </a:cubicBezTo>
                <a:cubicBezTo>
                  <a:pt x="1057744" y="1845172"/>
                  <a:pt x="909222" y="1796091"/>
                  <a:pt x="669727" y="1800200"/>
                </a:cubicBezTo>
                <a:cubicBezTo>
                  <a:pt x="430232" y="1804309"/>
                  <a:pt x="317703" y="1731900"/>
                  <a:pt x="0" y="1800200"/>
                </a:cubicBezTo>
                <a:cubicBezTo>
                  <a:pt x="-35454" y="1630611"/>
                  <a:pt x="49553" y="1517599"/>
                  <a:pt x="0" y="1314146"/>
                </a:cubicBezTo>
                <a:cubicBezTo>
                  <a:pt x="-49553" y="1110693"/>
                  <a:pt x="15680" y="1102382"/>
                  <a:pt x="0" y="918102"/>
                </a:cubicBezTo>
                <a:cubicBezTo>
                  <a:pt x="-15680" y="733822"/>
                  <a:pt x="40146" y="655976"/>
                  <a:pt x="0" y="522058"/>
                </a:cubicBezTo>
                <a:cubicBezTo>
                  <a:pt x="-40146" y="388140"/>
                  <a:pt x="53457" y="203352"/>
                  <a:pt x="0" y="0"/>
                </a:cubicBezTo>
                <a:close/>
              </a:path>
              <a:path w="3240613" h="1800200" stroke="0" extrusionOk="0">
                <a:moveTo>
                  <a:pt x="0" y="0"/>
                </a:moveTo>
                <a:cubicBezTo>
                  <a:pt x="228066" y="-38427"/>
                  <a:pt x="238328" y="6156"/>
                  <a:pt x="475290" y="0"/>
                </a:cubicBezTo>
                <a:cubicBezTo>
                  <a:pt x="712252" y="-6156"/>
                  <a:pt x="791455" y="22500"/>
                  <a:pt x="1047798" y="0"/>
                </a:cubicBezTo>
                <a:cubicBezTo>
                  <a:pt x="1304141" y="-22500"/>
                  <a:pt x="1373937" y="14666"/>
                  <a:pt x="1555494" y="0"/>
                </a:cubicBezTo>
                <a:cubicBezTo>
                  <a:pt x="1737051" y="-14666"/>
                  <a:pt x="1909709" y="4123"/>
                  <a:pt x="2128003" y="0"/>
                </a:cubicBezTo>
                <a:cubicBezTo>
                  <a:pt x="2346297" y="-4123"/>
                  <a:pt x="2510328" y="7354"/>
                  <a:pt x="2668105" y="0"/>
                </a:cubicBezTo>
                <a:cubicBezTo>
                  <a:pt x="2825882" y="-7354"/>
                  <a:pt x="3059561" y="27210"/>
                  <a:pt x="3240613" y="0"/>
                </a:cubicBezTo>
                <a:cubicBezTo>
                  <a:pt x="3276696" y="163945"/>
                  <a:pt x="3205323" y="244828"/>
                  <a:pt x="3240613" y="396044"/>
                </a:cubicBezTo>
                <a:cubicBezTo>
                  <a:pt x="3275903" y="547260"/>
                  <a:pt x="3199519" y="665507"/>
                  <a:pt x="3240613" y="882098"/>
                </a:cubicBezTo>
                <a:cubicBezTo>
                  <a:pt x="3281707" y="1098689"/>
                  <a:pt x="3218657" y="1231074"/>
                  <a:pt x="3240613" y="1368152"/>
                </a:cubicBezTo>
                <a:cubicBezTo>
                  <a:pt x="3262569" y="1505230"/>
                  <a:pt x="3212703" y="1615955"/>
                  <a:pt x="3240613" y="1800200"/>
                </a:cubicBezTo>
                <a:cubicBezTo>
                  <a:pt x="3025092" y="1841494"/>
                  <a:pt x="2876670" y="1758769"/>
                  <a:pt x="2668105" y="1800200"/>
                </a:cubicBezTo>
                <a:cubicBezTo>
                  <a:pt x="2459540" y="1841631"/>
                  <a:pt x="2365479" y="1764590"/>
                  <a:pt x="2225221" y="1800200"/>
                </a:cubicBezTo>
                <a:cubicBezTo>
                  <a:pt x="2084963" y="1835810"/>
                  <a:pt x="1814899" y="1790404"/>
                  <a:pt x="1685119" y="1800200"/>
                </a:cubicBezTo>
                <a:cubicBezTo>
                  <a:pt x="1555339" y="1809996"/>
                  <a:pt x="1367811" y="1757425"/>
                  <a:pt x="1209829" y="1800200"/>
                </a:cubicBezTo>
                <a:cubicBezTo>
                  <a:pt x="1051847" y="1842975"/>
                  <a:pt x="816068" y="1732659"/>
                  <a:pt x="637321" y="1800200"/>
                </a:cubicBezTo>
                <a:cubicBezTo>
                  <a:pt x="458574" y="1867741"/>
                  <a:pt x="244998" y="1727471"/>
                  <a:pt x="0" y="1800200"/>
                </a:cubicBezTo>
                <a:cubicBezTo>
                  <a:pt x="-2016" y="1674745"/>
                  <a:pt x="34340" y="1450061"/>
                  <a:pt x="0" y="1332148"/>
                </a:cubicBezTo>
                <a:cubicBezTo>
                  <a:pt x="-34340" y="1214235"/>
                  <a:pt x="26381" y="1016912"/>
                  <a:pt x="0" y="918102"/>
                </a:cubicBezTo>
                <a:cubicBezTo>
                  <a:pt x="-26381" y="819292"/>
                  <a:pt x="45373" y="670289"/>
                  <a:pt x="0" y="468052"/>
                </a:cubicBezTo>
                <a:cubicBezTo>
                  <a:pt x="-45373" y="265815"/>
                  <a:pt x="53958" y="21406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40413416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Aval del Ministerio de Salud Pública y Asistencia Social autorizando 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Temporalidad (fecha de emisión) no mayor de seis meses</a:t>
            </a:r>
          </a:p>
        </p:txBody>
      </p:sp>
    </p:spTree>
    <p:extLst>
      <p:ext uri="{BB962C8B-B14F-4D97-AF65-F5344CB8AC3E}">
        <p14:creationId xmlns:p14="http://schemas.microsoft.com/office/powerpoint/2010/main" val="491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5D5DB-AC3F-AD52-1B52-CDF052F6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Rectángulo">
            <a:extLst>
              <a:ext uri="{FF2B5EF4-FFF2-40B4-BE49-F238E27FC236}">
                <a16:creationId xmlns:a16="http://schemas.microsoft.com/office/drawing/2014/main" id="{15E478E6-E096-F3F8-4EF4-BF551F0E6ED9}"/>
              </a:ext>
            </a:extLst>
          </p:cNvPr>
          <p:cNvSpPr/>
          <p:nvPr/>
        </p:nvSpPr>
        <p:spPr>
          <a:xfrm>
            <a:off x="257159" y="482986"/>
            <a:ext cx="590465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dirty="0">
                <a:latin typeface="Corbel Light" panose="020B0303020204020204" pitchFamily="34" charset="0"/>
              </a:rPr>
              <a:t>2.2</a:t>
            </a:r>
            <a:r>
              <a:rPr lang="es-GT" sz="3200" b="1" dirty="0">
                <a:solidFill>
                  <a:schemeClr val="bg1"/>
                </a:solidFill>
                <a:latin typeface="Corbel Light" panose="020B0303020204020204" pitchFamily="34" charset="0"/>
              </a:rPr>
              <a:t>  </a:t>
            </a:r>
            <a:r>
              <a:rPr lang="es-GT" sz="2400" dirty="0">
                <a:latin typeface="Corbel Light" panose="020B0303020204020204" pitchFamily="34" charset="0"/>
              </a:rPr>
              <a:t>Documento Propiedad del Inmueble</a:t>
            </a:r>
            <a:endParaRPr lang="es-GT" sz="2100" dirty="0">
              <a:latin typeface="Corbel Light" panose="020B0303020204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D22949-6183-B28E-7F15-BCD628BFE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555870"/>
            <a:ext cx="3298222" cy="20240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8EE2711-625C-6C53-A482-457FD4EB0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117467"/>
            <a:ext cx="3024336" cy="39021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3D4D4C-E443-342A-1B97-B5DB71472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59" y="0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5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97E8F-5319-F6E8-3BD8-540D280DD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413378FA-4428-A254-1368-E75495378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366" y="1491630"/>
            <a:ext cx="2826461" cy="3542363"/>
          </a:xfrm>
          <a:prstGeom prst="rect">
            <a:avLst/>
          </a:prstGeom>
        </p:spPr>
      </p:pic>
      <p:sp>
        <p:nvSpPr>
          <p:cNvPr id="8" name="8 Rectángulo">
            <a:extLst>
              <a:ext uri="{FF2B5EF4-FFF2-40B4-BE49-F238E27FC236}">
                <a16:creationId xmlns:a16="http://schemas.microsoft.com/office/drawing/2014/main" id="{D9C19AEC-4687-E547-E93F-E7615202F34C}"/>
              </a:ext>
            </a:extLst>
          </p:cNvPr>
          <p:cNvSpPr/>
          <p:nvPr/>
        </p:nvSpPr>
        <p:spPr>
          <a:xfrm>
            <a:off x="187294" y="552398"/>
            <a:ext cx="6264949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800" b="1" dirty="0">
                <a:latin typeface="Corbel Light" panose="020B0303020204020204" pitchFamily="34" charset="0"/>
              </a:rPr>
              <a:t>2.3  Derecho de Paso y Servidumbre</a:t>
            </a:r>
            <a:endParaRPr lang="es-GT" sz="2000" b="1" dirty="0">
              <a:latin typeface="Corbel Light" panose="020B0303020204020204" pitchFamily="34" charset="0"/>
            </a:endParaRPr>
          </a:p>
        </p:txBody>
      </p:sp>
      <p:sp>
        <p:nvSpPr>
          <p:cNvPr id="3" name="8 Rectángulo">
            <a:extLst>
              <a:ext uri="{FF2B5EF4-FFF2-40B4-BE49-F238E27FC236}">
                <a16:creationId xmlns:a16="http://schemas.microsoft.com/office/drawing/2014/main" id="{F527C0DA-72D8-8747-12A2-56DDB1F53DE6}"/>
              </a:ext>
            </a:extLst>
          </p:cNvPr>
          <p:cNvSpPr/>
          <p:nvPr/>
        </p:nvSpPr>
        <p:spPr>
          <a:xfrm>
            <a:off x="793351" y="969332"/>
            <a:ext cx="8568952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s-GT" sz="2100" dirty="0">
                <a:latin typeface="Corbel Light" panose="020B0303020204020204" pitchFamily="34" charset="0"/>
              </a:rPr>
              <a:t>Bienes Públicos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6" name="8 Rectángulo">
            <a:extLst>
              <a:ext uri="{FF2B5EF4-FFF2-40B4-BE49-F238E27FC236}">
                <a16:creationId xmlns:a16="http://schemas.microsoft.com/office/drawing/2014/main" id="{ECB261DF-0E1F-2A79-8084-E6500EDCE548}"/>
              </a:ext>
            </a:extLst>
          </p:cNvPr>
          <p:cNvSpPr/>
          <p:nvPr/>
        </p:nvSpPr>
        <p:spPr>
          <a:xfrm>
            <a:off x="794515" y="969332"/>
            <a:ext cx="2483768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2"/>
            </a:pPr>
            <a:r>
              <a:rPr lang="es-GT" sz="2100" dirty="0">
                <a:latin typeface="Corbel Light" panose="020B0303020204020204" pitchFamily="34" charset="0"/>
              </a:rPr>
              <a:t>Bienes Privados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7" name="5 CuadroTexto">
            <a:extLst>
              <a:ext uri="{FF2B5EF4-FFF2-40B4-BE49-F238E27FC236}">
                <a16:creationId xmlns:a16="http://schemas.microsoft.com/office/drawing/2014/main" id="{C337302D-4AAA-39EE-8405-8231AEA8F6D9}"/>
              </a:ext>
            </a:extLst>
          </p:cNvPr>
          <p:cNvSpPr txBox="1"/>
          <p:nvPr/>
        </p:nvSpPr>
        <p:spPr>
          <a:xfrm>
            <a:off x="5571858" y="1419299"/>
            <a:ext cx="3240613" cy="1365255"/>
          </a:xfrm>
          <a:custGeom>
            <a:avLst/>
            <a:gdLst>
              <a:gd name="csX0" fmla="*/ 0 w 3240613"/>
              <a:gd name="csY0" fmla="*/ 0 h 1365255"/>
              <a:gd name="csX1" fmla="*/ 475290 w 3240613"/>
              <a:gd name="csY1" fmla="*/ 0 h 1365255"/>
              <a:gd name="csX2" fmla="*/ 1047798 w 3240613"/>
              <a:gd name="csY2" fmla="*/ 0 h 1365255"/>
              <a:gd name="csX3" fmla="*/ 1490682 w 3240613"/>
              <a:gd name="csY3" fmla="*/ 0 h 1365255"/>
              <a:gd name="csX4" fmla="*/ 2063190 w 3240613"/>
              <a:gd name="csY4" fmla="*/ 0 h 1365255"/>
              <a:gd name="csX5" fmla="*/ 2668105 w 3240613"/>
              <a:gd name="csY5" fmla="*/ 0 h 1365255"/>
              <a:gd name="csX6" fmla="*/ 3240613 w 3240613"/>
              <a:gd name="csY6" fmla="*/ 0 h 1365255"/>
              <a:gd name="csX7" fmla="*/ 3240613 w 3240613"/>
              <a:gd name="csY7" fmla="*/ 455085 h 1365255"/>
              <a:gd name="csX8" fmla="*/ 3240613 w 3240613"/>
              <a:gd name="csY8" fmla="*/ 869212 h 1365255"/>
              <a:gd name="csX9" fmla="*/ 3240613 w 3240613"/>
              <a:gd name="csY9" fmla="*/ 1365255 h 1365255"/>
              <a:gd name="csX10" fmla="*/ 2732917 w 3240613"/>
              <a:gd name="csY10" fmla="*/ 1365255 h 1365255"/>
              <a:gd name="csX11" fmla="*/ 2128003 w 3240613"/>
              <a:gd name="csY11" fmla="*/ 1365255 h 1365255"/>
              <a:gd name="csX12" fmla="*/ 1555494 w 3240613"/>
              <a:gd name="csY12" fmla="*/ 1365255 h 1365255"/>
              <a:gd name="csX13" fmla="*/ 1047798 w 3240613"/>
              <a:gd name="csY13" fmla="*/ 1365255 h 1365255"/>
              <a:gd name="csX14" fmla="*/ 507696 w 3240613"/>
              <a:gd name="csY14" fmla="*/ 1365255 h 1365255"/>
              <a:gd name="csX15" fmla="*/ 0 w 3240613"/>
              <a:gd name="csY15" fmla="*/ 1365255 h 1365255"/>
              <a:gd name="csX16" fmla="*/ 0 w 3240613"/>
              <a:gd name="csY16" fmla="*/ 937475 h 1365255"/>
              <a:gd name="csX17" fmla="*/ 0 w 3240613"/>
              <a:gd name="csY17" fmla="*/ 509695 h 1365255"/>
              <a:gd name="csX18" fmla="*/ 0 w 3240613"/>
              <a:gd name="csY18" fmla="*/ 0 h 13652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240613" h="1365255" fill="none" extrusionOk="0">
                <a:moveTo>
                  <a:pt x="0" y="0"/>
                </a:moveTo>
                <a:cubicBezTo>
                  <a:pt x="214072" y="-52541"/>
                  <a:pt x="305422" y="49647"/>
                  <a:pt x="475290" y="0"/>
                </a:cubicBezTo>
                <a:cubicBezTo>
                  <a:pt x="645158" y="-49647"/>
                  <a:pt x="895081" y="22350"/>
                  <a:pt x="1047798" y="0"/>
                </a:cubicBezTo>
                <a:cubicBezTo>
                  <a:pt x="1200515" y="-22350"/>
                  <a:pt x="1279379" y="24112"/>
                  <a:pt x="1490682" y="0"/>
                </a:cubicBezTo>
                <a:cubicBezTo>
                  <a:pt x="1701985" y="-24112"/>
                  <a:pt x="1882492" y="20560"/>
                  <a:pt x="2063190" y="0"/>
                </a:cubicBezTo>
                <a:cubicBezTo>
                  <a:pt x="2243888" y="-20560"/>
                  <a:pt x="2538830" y="20320"/>
                  <a:pt x="2668105" y="0"/>
                </a:cubicBezTo>
                <a:cubicBezTo>
                  <a:pt x="2797381" y="-20320"/>
                  <a:pt x="2971319" y="55259"/>
                  <a:pt x="3240613" y="0"/>
                </a:cubicBezTo>
                <a:cubicBezTo>
                  <a:pt x="3276827" y="96307"/>
                  <a:pt x="3211445" y="252910"/>
                  <a:pt x="3240613" y="455085"/>
                </a:cubicBezTo>
                <a:cubicBezTo>
                  <a:pt x="3269781" y="657260"/>
                  <a:pt x="3228351" y="778114"/>
                  <a:pt x="3240613" y="869212"/>
                </a:cubicBezTo>
                <a:cubicBezTo>
                  <a:pt x="3252875" y="960310"/>
                  <a:pt x="3234135" y="1217153"/>
                  <a:pt x="3240613" y="1365255"/>
                </a:cubicBezTo>
                <a:cubicBezTo>
                  <a:pt x="3138606" y="1405657"/>
                  <a:pt x="2878346" y="1352142"/>
                  <a:pt x="2732917" y="1365255"/>
                </a:cubicBezTo>
                <a:cubicBezTo>
                  <a:pt x="2587488" y="1378368"/>
                  <a:pt x="2359009" y="1365192"/>
                  <a:pt x="2128003" y="1365255"/>
                </a:cubicBezTo>
                <a:cubicBezTo>
                  <a:pt x="1896997" y="1365318"/>
                  <a:pt x="1690980" y="1312836"/>
                  <a:pt x="1555494" y="1365255"/>
                </a:cubicBezTo>
                <a:cubicBezTo>
                  <a:pt x="1420008" y="1417674"/>
                  <a:pt x="1166534" y="1311392"/>
                  <a:pt x="1047798" y="1365255"/>
                </a:cubicBezTo>
                <a:cubicBezTo>
                  <a:pt x="929062" y="1419118"/>
                  <a:pt x="704087" y="1321328"/>
                  <a:pt x="507696" y="1365255"/>
                </a:cubicBezTo>
                <a:cubicBezTo>
                  <a:pt x="311305" y="1409182"/>
                  <a:pt x="242499" y="1329999"/>
                  <a:pt x="0" y="1365255"/>
                </a:cubicBezTo>
                <a:cubicBezTo>
                  <a:pt x="-38667" y="1243196"/>
                  <a:pt x="45547" y="1056969"/>
                  <a:pt x="0" y="937475"/>
                </a:cubicBezTo>
                <a:cubicBezTo>
                  <a:pt x="-45547" y="817981"/>
                  <a:pt x="21200" y="611868"/>
                  <a:pt x="0" y="509695"/>
                </a:cubicBezTo>
                <a:cubicBezTo>
                  <a:pt x="-21200" y="407522"/>
                  <a:pt x="12806" y="203718"/>
                  <a:pt x="0" y="0"/>
                </a:cubicBezTo>
                <a:close/>
              </a:path>
              <a:path w="3240613" h="1365255" stroke="0" extrusionOk="0">
                <a:moveTo>
                  <a:pt x="0" y="0"/>
                </a:moveTo>
                <a:cubicBezTo>
                  <a:pt x="140420" y="-47029"/>
                  <a:pt x="279572" y="22046"/>
                  <a:pt x="507696" y="0"/>
                </a:cubicBezTo>
                <a:cubicBezTo>
                  <a:pt x="735820" y="-22046"/>
                  <a:pt x="802100" y="6887"/>
                  <a:pt x="950580" y="0"/>
                </a:cubicBezTo>
                <a:cubicBezTo>
                  <a:pt x="1099060" y="-6887"/>
                  <a:pt x="1344802" y="4854"/>
                  <a:pt x="1555494" y="0"/>
                </a:cubicBezTo>
                <a:cubicBezTo>
                  <a:pt x="1766186" y="-4854"/>
                  <a:pt x="1839529" y="39646"/>
                  <a:pt x="2063190" y="0"/>
                </a:cubicBezTo>
                <a:cubicBezTo>
                  <a:pt x="2286851" y="-39646"/>
                  <a:pt x="2457722" y="46957"/>
                  <a:pt x="2570886" y="0"/>
                </a:cubicBezTo>
                <a:cubicBezTo>
                  <a:pt x="2684050" y="-46957"/>
                  <a:pt x="2905815" y="77919"/>
                  <a:pt x="3240613" y="0"/>
                </a:cubicBezTo>
                <a:cubicBezTo>
                  <a:pt x="3280919" y="191531"/>
                  <a:pt x="3189564" y="320756"/>
                  <a:pt x="3240613" y="455085"/>
                </a:cubicBezTo>
                <a:cubicBezTo>
                  <a:pt x="3291662" y="589414"/>
                  <a:pt x="3220681" y="682590"/>
                  <a:pt x="3240613" y="869212"/>
                </a:cubicBezTo>
                <a:cubicBezTo>
                  <a:pt x="3260545" y="1055834"/>
                  <a:pt x="3226653" y="1223178"/>
                  <a:pt x="3240613" y="1365255"/>
                </a:cubicBezTo>
                <a:cubicBezTo>
                  <a:pt x="3049843" y="1421430"/>
                  <a:pt x="2845858" y="1332027"/>
                  <a:pt x="2732917" y="1365255"/>
                </a:cubicBezTo>
                <a:cubicBezTo>
                  <a:pt x="2619976" y="1398483"/>
                  <a:pt x="2455881" y="1308004"/>
                  <a:pt x="2192815" y="1365255"/>
                </a:cubicBezTo>
                <a:cubicBezTo>
                  <a:pt x="1929749" y="1422506"/>
                  <a:pt x="1927442" y="1345167"/>
                  <a:pt x="1749931" y="1365255"/>
                </a:cubicBezTo>
                <a:cubicBezTo>
                  <a:pt x="1572420" y="1385343"/>
                  <a:pt x="1359106" y="1294330"/>
                  <a:pt x="1145017" y="1365255"/>
                </a:cubicBezTo>
                <a:cubicBezTo>
                  <a:pt x="930928" y="1436180"/>
                  <a:pt x="899753" y="1355273"/>
                  <a:pt x="669727" y="1365255"/>
                </a:cubicBezTo>
                <a:cubicBezTo>
                  <a:pt x="439701" y="1375237"/>
                  <a:pt x="279588" y="1297367"/>
                  <a:pt x="0" y="1365255"/>
                </a:cubicBezTo>
                <a:cubicBezTo>
                  <a:pt x="-9937" y="1231155"/>
                  <a:pt x="48552" y="1087434"/>
                  <a:pt x="0" y="937475"/>
                </a:cubicBezTo>
                <a:cubicBezTo>
                  <a:pt x="-48552" y="787516"/>
                  <a:pt x="36054" y="597515"/>
                  <a:pt x="0" y="496043"/>
                </a:cubicBezTo>
                <a:cubicBezTo>
                  <a:pt x="-36054" y="394571"/>
                  <a:pt x="7088" y="131597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7674534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Punto de  Acta de Consejo Municipal autorizando el paso sobre vías públicas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45E2FF-C553-EDB6-268E-97E2904F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294" y="12637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16" name="6 CuadroTexto">
            <a:extLst>
              <a:ext uri="{FF2B5EF4-FFF2-40B4-BE49-F238E27FC236}">
                <a16:creationId xmlns:a16="http://schemas.microsoft.com/office/drawing/2014/main" id="{2E8C6760-F2D8-9A81-ADB0-DEBE699F2E3D}"/>
              </a:ext>
            </a:extLst>
          </p:cNvPr>
          <p:cNvSpPr txBox="1"/>
          <p:nvPr/>
        </p:nvSpPr>
        <p:spPr>
          <a:xfrm>
            <a:off x="5571858" y="1590752"/>
            <a:ext cx="3240613" cy="1724557"/>
          </a:xfrm>
          <a:custGeom>
            <a:avLst/>
            <a:gdLst>
              <a:gd name="csX0" fmla="*/ 0 w 3240613"/>
              <a:gd name="csY0" fmla="*/ 0 h 1724557"/>
              <a:gd name="csX1" fmla="*/ 475290 w 3240613"/>
              <a:gd name="csY1" fmla="*/ 0 h 1724557"/>
              <a:gd name="csX2" fmla="*/ 1047798 w 3240613"/>
              <a:gd name="csY2" fmla="*/ 0 h 1724557"/>
              <a:gd name="csX3" fmla="*/ 1523088 w 3240613"/>
              <a:gd name="csY3" fmla="*/ 0 h 1724557"/>
              <a:gd name="csX4" fmla="*/ 1965972 w 3240613"/>
              <a:gd name="csY4" fmla="*/ 0 h 1724557"/>
              <a:gd name="csX5" fmla="*/ 2408856 w 3240613"/>
              <a:gd name="csY5" fmla="*/ 0 h 1724557"/>
              <a:gd name="csX6" fmla="*/ 3240613 w 3240613"/>
              <a:gd name="csY6" fmla="*/ 0 h 1724557"/>
              <a:gd name="csX7" fmla="*/ 3240613 w 3240613"/>
              <a:gd name="csY7" fmla="*/ 592098 h 1724557"/>
              <a:gd name="csX8" fmla="*/ 3240613 w 3240613"/>
              <a:gd name="csY8" fmla="*/ 1184196 h 1724557"/>
              <a:gd name="csX9" fmla="*/ 3240613 w 3240613"/>
              <a:gd name="csY9" fmla="*/ 1724557 h 1724557"/>
              <a:gd name="csX10" fmla="*/ 2797729 w 3240613"/>
              <a:gd name="csY10" fmla="*/ 1724557 h 1724557"/>
              <a:gd name="csX11" fmla="*/ 2354845 w 3240613"/>
              <a:gd name="csY11" fmla="*/ 1724557 h 1724557"/>
              <a:gd name="csX12" fmla="*/ 1879556 w 3240613"/>
              <a:gd name="csY12" fmla="*/ 1724557 h 1724557"/>
              <a:gd name="csX13" fmla="*/ 1339453 w 3240613"/>
              <a:gd name="csY13" fmla="*/ 1724557 h 1724557"/>
              <a:gd name="csX14" fmla="*/ 766945 w 3240613"/>
              <a:gd name="csY14" fmla="*/ 1724557 h 1724557"/>
              <a:gd name="csX15" fmla="*/ 0 w 3240613"/>
              <a:gd name="csY15" fmla="*/ 1724557 h 1724557"/>
              <a:gd name="csX16" fmla="*/ 0 w 3240613"/>
              <a:gd name="csY16" fmla="*/ 1115214 h 1724557"/>
              <a:gd name="csX17" fmla="*/ 0 w 3240613"/>
              <a:gd name="csY17" fmla="*/ 540361 h 1724557"/>
              <a:gd name="csX18" fmla="*/ 0 w 3240613"/>
              <a:gd name="csY18" fmla="*/ 0 h 1724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240613" h="1724557" fill="none" extrusionOk="0">
                <a:moveTo>
                  <a:pt x="0" y="0"/>
                </a:moveTo>
                <a:cubicBezTo>
                  <a:pt x="199731" y="-14966"/>
                  <a:pt x="282519" y="23684"/>
                  <a:pt x="475290" y="0"/>
                </a:cubicBezTo>
                <a:cubicBezTo>
                  <a:pt x="668061" y="-23684"/>
                  <a:pt x="892381" y="13497"/>
                  <a:pt x="1047798" y="0"/>
                </a:cubicBezTo>
                <a:cubicBezTo>
                  <a:pt x="1203215" y="-13497"/>
                  <a:pt x="1321604" y="42771"/>
                  <a:pt x="1523088" y="0"/>
                </a:cubicBezTo>
                <a:cubicBezTo>
                  <a:pt x="1724572" y="-42771"/>
                  <a:pt x="1749432" y="46470"/>
                  <a:pt x="1965972" y="0"/>
                </a:cubicBezTo>
                <a:cubicBezTo>
                  <a:pt x="2182512" y="-46470"/>
                  <a:pt x="2312356" y="31024"/>
                  <a:pt x="2408856" y="0"/>
                </a:cubicBezTo>
                <a:cubicBezTo>
                  <a:pt x="2505356" y="-31024"/>
                  <a:pt x="2964349" y="35752"/>
                  <a:pt x="3240613" y="0"/>
                </a:cubicBezTo>
                <a:cubicBezTo>
                  <a:pt x="3311390" y="284682"/>
                  <a:pt x="3229161" y="457115"/>
                  <a:pt x="3240613" y="592098"/>
                </a:cubicBezTo>
                <a:cubicBezTo>
                  <a:pt x="3252065" y="727081"/>
                  <a:pt x="3239843" y="974731"/>
                  <a:pt x="3240613" y="1184196"/>
                </a:cubicBezTo>
                <a:cubicBezTo>
                  <a:pt x="3241383" y="1393661"/>
                  <a:pt x="3194054" y="1565932"/>
                  <a:pt x="3240613" y="1724557"/>
                </a:cubicBezTo>
                <a:cubicBezTo>
                  <a:pt x="3090203" y="1744161"/>
                  <a:pt x="2906816" y="1687795"/>
                  <a:pt x="2797729" y="1724557"/>
                </a:cubicBezTo>
                <a:cubicBezTo>
                  <a:pt x="2688642" y="1761319"/>
                  <a:pt x="2471393" y="1677730"/>
                  <a:pt x="2354845" y="1724557"/>
                </a:cubicBezTo>
                <a:cubicBezTo>
                  <a:pt x="2238297" y="1771384"/>
                  <a:pt x="1987620" y="1701405"/>
                  <a:pt x="1879556" y="1724557"/>
                </a:cubicBezTo>
                <a:cubicBezTo>
                  <a:pt x="1771492" y="1747709"/>
                  <a:pt x="1555905" y="1675794"/>
                  <a:pt x="1339453" y="1724557"/>
                </a:cubicBezTo>
                <a:cubicBezTo>
                  <a:pt x="1123001" y="1773320"/>
                  <a:pt x="1022206" y="1711807"/>
                  <a:pt x="766945" y="1724557"/>
                </a:cubicBezTo>
                <a:cubicBezTo>
                  <a:pt x="511684" y="1737307"/>
                  <a:pt x="331671" y="1720925"/>
                  <a:pt x="0" y="1724557"/>
                </a:cubicBezTo>
                <a:cubicBezTo>
                  <a:pt x="-16726" y="1497355"/>
                  <a:pt x="12116" y="1259199"/>
                  <a:pt x="0" y="1115214"/>
                </a:cubicBezTo>
                <a:cubicBezTo>
                  <a:pt x="-12116" y="971229"/>
                  <a:pt x="68772" y="727287"/>
                  <a:pt x="0" y="540361"/>
                </a:cubicBezTo>
                <a:cubicBezTo>
                  <a:pt x="-68772" y="353435"/>
                  <a:pt x="27402" y="144302"/>
                  <a:pt x="0" y="0"/>
                </a:cubicBezTo>
                <a:close/>
              </a:path>
              <a:path w="3240613" h="1724557" stroke="0" extrusionOk="0">
                <a:moveTo>
                  <a:pt x="0" y="0"/>
                </a:moveTo>
                <a:cubicBezTo>
                  <a:pt x="125591" y="-47605"/>
                  <a:pt x="354014" y="27822"/>
                  <a:pt x="442884" y="0"/>
                </a:cubicBezTo>
                <a:cubicBezTo>
                  <a:pt x="531754" y="-27822"/>
                  <a:pt x="802632" y="30284"/>
                  <a:pt x="982986" y="0"/>
                </a:cubicBezTo>
                <a:cubicBezTo>
                  <a:pt x="1163340" y="-30284"/>
                  <a:pt x="1251055" y="35176"/>
                  <a:pt x="1425870" y="0"/>
                </a:cubicBezTo>
                <a:cubicBezTo>
                  <a:pt x="1600685" y="-35176"/>
                  <a:pt x="1778152" y="7957"/>
                  <a:pt x="1965972" y="0"/>
                </a:cubicBezTo>
                <a:cubicBezTo>
                  <a:pt x="2153792" y="-7957"/>
                  <a:pt x="2292159" y="61232"/>
                  <a:pt x="2506074" y="0"/>
                </a:cubicBezTo>
                <a:cubicBezTo>
                  <a:pt x="2719989" y="-61232"/>
                  <a:pt x="2884317" y="17530"/>
                  <a:pt x="3240613" y="0"/>
                </a:cubicBezTo>
                <a:cubicBezTo>
                  <a:pt x="3305010" y="164086"/>
                  <a:pt x="3207151" y="410864"/>
                  <a:pt x="3240613" y="557607"/>
                </a:cubicBezTo>
                <a:cubicBezTo>
                  <a:pt x="3274075" y="704350"/>
                  <a:pt x="3212453" y="947356"/>
                  <a:pt x="3240613" y="1132459"/>
                </a:cubicBezTo>
                <a:cubicBezTo>
                  <a:pt x="3268773" y="1317562"/>
                  <a:pt x="3208701" y="1458433"/>
                  <a:pt x="3240613" y="1724557"/>
                </a:cubicBezTo>
                <a:cubicBezTo>
                  <a:pt x="3033300" y="1772487"/>
                  <a:pt x="2863913" y="1675546"/>
                  <a:pt x="2732917" y="1724557"/>
                </a:cubicBezTo>
                <a:cubicBezTo>
                  <a:pt x="2601921" y="1773568"/>
                  <a:pt x="2416802" y="1706641"/>
                  <a:pt x="2257627" y="1724557"/>
                </a:cubicBezTo>
                <a:cubicBezTo>
                  <a:pt x="2098452" y="1742473"/>
                  <a:pt x="1868727" y="1724319"/>
                  <a:pt x="1652713" y="1724557"/>
                </a:cubicBezTo>
                <a:cubicBezTo>
                  <a:pt x="1436699" y="1724795"/>
                  <a:pt x="1382512" y="1690241"/>
                  <a:pt x="1209829" y="1724557"/>
                </a:cubicBezTo>
                <a:cubicBezTo>
                  <a:pt x="1037146" y="1758873"/>
                  <a:pt x="790841" y="1674618"/>
                  <a:pt x="604914" y="1724557"/>
                </a:cubicBezTo>
                <a:cubicBezTo>
                  <a:pt x="418987" y="1774496"/>
                  <a:pt x="133702" y="1653204"/>
                  <a:pt x="0" y="1724557"/>
                </a:cubicBezTo>
                <a:cubicBezTo>
                  <a:pt x="-52932" y="1563471"/>
                  <a:pt x="25194" y="1379280"/>
                  <a:pt x="0" y="1201441"/>
                </a:cubicBezTo>
                <a:cubicBezTo>
                  <a:pt x="-25194" y="1023602"/>
                  <a:pt x="34363" y="834520"/>
                  <a:pt x="0" y="592098"/>
                </a:cubicBezTo>
                <a:cubicBezTo>
                  <a:pt x="-34363" y="349676"/>
                  <a:pt x="17256" y="266632"/>
                  <a:pt x="0" y="0"/>
                </a:cubicBez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rgbClr val="156082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8833999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wrap="square" rtlCol="0" anchor="ctr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+mn-cs"/>
              </a:rPr>
              <a:t>Certificación de Secretario Municipal de Asamblea donde los afectados ceden el paso por el tiempo que dure el proyecto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+mn-cs"/>
              </a:rPr>
              <a:t>Copia DPI afectados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  <a:ea typeface="+mn-ea"/>
                <a:cs typeface="+mn-cs"/>
              </a:rPr>
              <a:t>Plano de ubicación de los afectados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431E221-49AF-A8C1-4E78-4BACF168B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341" y="1491630"/>
            <a:ext cx="3043753" cy="354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3" grpId="0" uiExpand="1" build="p"/>
      <p:bldP spid="6" grpId="0" uiExpand="1" build="p"/>
      <p:bldP spid="7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34D76-B6F3-85EB-37F9-6414D626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Rectángulo">
            <a:extLst>
              <a:ext uri="{FF2B5EF4-FFF2-40B4-BE49-F238E27FC236}">
                <a16:creationId xmlns:a16="http://schemas.microsoft.com/office/drawing/2014/main" id="{2446ED7E-5DA9-BD62-50EE-EE28FBD5892E}"/>
              </a:ext>
            </a:extLst>
          </p:cNvPr>
          <p:cNvSpPr/>
          <p:nvPr/>
        </p:nvSpPr>
        <p:spPr>
          <a:xfrm>
            <a:off x="148809" y="590077"/>
            <a:ext cx="504056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100" b="1" dirty="0">
                <a:latin typeface="Corbel Light" panose="020B0303020204020204" pitchFamily="34" charset="0"/>
              </a:rPr>
              <a:t>2.4  Localización Macro y Micro</a:t>
            </a:r>
          </a:p>
        </p:txBody>
      </p:sp>
      <p:sp>
        <p:nvSpPr>
          <p:cNvPr id="20" name="7 CuadroTexto">
            <a:extLst>
              <a:ext uri="{FF2B5EF4-FFF2-40B4-BE49-F238E27FC236}">
                <a16:creationId xmlns:a16="http://schemas.microsoft.com/office/drawing/2014/main" id="{A0D2B8FE-EBD7-C907-42A8-666902557E29}"/>
              </a:ext>
            </a:extLst>
          </p:cNvPr>
          <p:cNvSpPr txBox="1"/>
          <p:nvPr/>
        </p:nvSpPr>
        <p:spPr>
          <a:xfrm>
            <a:off x="5723875" y="1563638"/>
            <a:ext cx="3240613" cy="1224136"/>
          </a:xfrm>
          <a:custGeom>
            <a:avLst/>
            <a:gdLst>
              <a:gd name="csX0" fmla="*/ 0 w 3240613"/>
              <a:gd name="csY0" fmla="*/ 0 h 1224136"/>
              <a:gd name="csX1" fmla="*/ 540102 w 3240613"/>
              <a:gd name="csY1" fmla="*/ 0 h 1224136"/>
              <a:gd name="csX2" fmla="*/ 1080204 w 3240613"/>
              <a:gd name="csY2" fmla="*/ 0 h 1224136"/>
              <a:gd name="csX3" fmla="*/ 1620307 w 3240613"/>
              <a:gd name="csY3" fmla="*/ 0 h 1224136"/>
              <a:gd name="csX4" fmla="*/ 2160409 w 3240613"/>
              <a:gd name="csY4" fmla="*/ 0 h 1224136"/>
              <a:gd name="csX5" fmla="*/ 2765323 w 3240613"/>
              <a:gd name="csY5" fmla="*/ 0 h 1224136"/>
              <a:gd name="csX6" fmla="*/ 3240613 w 3240613"/>
              <a:gd name="csY6" fmla="*/ 0 h 1224136"/>
              <a:gd name="csX7" fmla="*/ 3240613 w 3240613"/>
              <a:gd name="csY7" fmla="*/ 395804 h 1224136"/>
              <a:gd name="csX8" fmla="*/ 3240613 w 3240613"/>
              <a:gd name="csY8" fmla="*/ 767125 h 1224136"/>
              <a:gd name="csX9" fmla="*/ 3240613 w 3240613"/>
              <a:gd name="csY9" fmla="*/ 1224136 h 1224136"/>
              <a:gd name="csX10" fmla="*/ 2732917 w 3240613"/>
              <a:gd name="csY10" fmla="*/ 1224136 h 1224136"/>
              <a:gd name="csX11" fmla="*/ 2160409 w 3240613"/>
              <a:gd name="csY11" fmla="*/ 1224136 h 1224136"/>
              <a:gd name="csX12" fmla="*/ 1717525 w 3240613"/>
              <a:gd name="csY12" fmla="*/ 1224136 h 1224136"/>
              <a:gd name="csX13" fmla="*/ 1177423 w 3240613"/>
              <a:gd name="csY13" fmla="*/ 1224136 h 1224136"/>
              <a:gd name="csX14" fmla="*/ 604914 w 3240613"/>
              <a:gd name="csY14" fmla="*/ 1224136 h 1224136"/>
              <a:gd name="csX15" fmla="*/ 0 w 3240613"/>
              <a:gd name="csY15" fmla="*/ 1224136 h 1224136"/>
              <a:gd name="csX16" fmla="*/ 0 w 3240613"/>
              <a:gd name="csY16" fmla="*/ 828332 h 1224136"/>
              <a:gd name="csX17" fmla="*/ 0 w 3240613"/>
              <a:gd name="csY17" fmla="*/ 420287 h 1224136"/>
              <a:gd name="csX18" fmla="*/ 0 w 3240613"/>
              <a:gd name="csY18" fmla="*/ 0 h 12241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240613" h="1224136" fill="none" extrusionOk="0">
                <a:moveTo>
                  <a:pt x="0" y="0"/>
                </a:moveTo>
                <a:cubicBezTo>
                  <a:pt x="114858" y="-34655"/>
                  <a:pt x="382785" y="45086"/>
                  <a:pt x="540102" y="0"/>
                </a:cubicBezTo>
                <a:cubicBezTo>
                  <a:pt x="697419" y="-45086"/>
                  <a:pt x="837463" y="59991"/>
                  <a:pt x="1080204" y="0"/>
                </a:cubicBezTo>
                <a:cubicBezTo>
                  <a:pt x="1322945" y="-59991"/>
                  <a:pt x="1505306" y="59519"/>
                  <a:pt x="1620307" y="0"/>
                </a:cubicBezTo>
                <a:cubicBezTo>
                  <a:pt x="1735308" y="-59519"/>
                  <a:pt x="1898294" y="20635"/>
                  <a:pt x="2160409" y="0"/>
                </a:cubicBezTo>
                <a:cubicBezTo>
                  <a:pt x="2422524" y="-20635"/>
                  <a:pt x="2484169" y="2806"/>
                  <a:pt x="2765323" y="0"/>
                </a:cubicBezTo>
                <a:cubicBezTo>
                  <a:pt x="3046477" y="-2806"/>
                  <a:pt x="3028330" y="22391"/>
                  <a:pt x="3240613" y="0"/>
                </a:cubicBezTo>
                <a:cubicBezTo>
                  <a:pt x="3243859" y="91869"/>
                  <a:pt x="3204301" y="218490"/>
                  <a:pt x="3240613" y="395804"/>
                </a:cubicBezTo>
                <a:cubicBezTo>
                  <a:pt x="3276925" y="573118"/>
                  <a:pt x="3210573" y="683003"/>
                  <a:pt x="3240613" y="767125"/>
                </a:cubicBezTo>
                <a:cubicBezTo>
                  <a:pt x="3270653" y="851247"/>
                  <a:pt x="3186456" y="1008168"/>
                  <a:pt x="3240613" y="1224136"/>
                </a:cubicBezTo>
                <a:cubicBezTo>
                  <a:pt x="3013158" y="1236254"/>
                  <a:pt x="2955128" y="1189270"/>
                  <a:pt x="2732917" y="1224136"/>
                </a:cubicBezTo>
                <a:cubicBezTo>
                  <a:pt x="2510706" y="1259002"/>
                  <a:pt x="2346504" y="1175982"/>
                  <a:pt x="2160409" y="1224136"/>
                </a:cubicBezTo>
                <a:cubicBezTo>
                  <a:pt x="1974314" y="1272290"/>
                  <a:pt x="1895129" y="1204054"/>
                  <a:pt x="1717525" y="1224136"/>
                </a:cubicBezTo>
                <a:cubicBezTo>
                  <a:pt x="1539921" y="1244218"/>
                  <a:pt x="1359386" y="1208150"/>
                  <a:pt x="1177423" y="1224136"/>
                </a:cubicBezTo>
                <a:cubicBezTo>
                  <a:pt x="995460" y="1240122"/>
                  <a:pt x="857348" y="1187652"/>
                  <a:pt x="604914" y="1224136"/>
                </a:cubicBezTo>
                <a:cubicBezTo>
                  <a:pt x="352480" y="1260620"/>
                  <a:pt x="164271" y="1201511"/>
                  <a:pt x="0" y="1224136"/>
                </a:cubicBezTo>
                <a:cubicBezTo>
                  <a:pt x="-7545" y="1081457"/>
                  <a:pt x="37228" y="947951"/>
                  <a:pt x="0" y="828332"/>
                </a:cubicBezTo>
                <a:cubicBezTo>
                  <a:pt x="-37228" y="708713"/>
                  <a:pt x="3543" y="560614"/>
                  <a:pt x="0" y="420287"/>
                </a:cubicBezTo>
                <a:cubicBezTo>
                  <a:pt x="-3543" y="279960"/>
                  <a:pt x="34255" y="125866"/>
                  <a:pt x="0" y="0"/>
                </a:cubicBezTo>
                <a:close/>
              </a:path>
              <a:path w="3240613" h="1224136" stroke="0" extrusionOk="0">
                <a:moveTo>
                  <a:pt x="0" y="0"/>
                </a:moveTo>
                <a:cubicBezTo>
                  <a:pt x="228066" y="-38427"/>
                  <a:pt x="238328" y="6156"/>
                  <a:pt x="475290" y="0"/>
                </a:cubicBezTo>
                <a:cubicBezTo>
                  <a:pt x="712252" y="-6156"/>
                  <a:pt x="791455" y="22500"/>
                  <a:pt x="1047798" y="0"/>
                </a:cubicBezTo>
                <a:cubicBezTo>
                  <a:pt x="1304141" y="-22500"/>
                  <a:pt x="1373937" y="14666"/>
                  <a:pt x="1555494" y="0"/>
                </a:cubicBezTo>
                <a:cubicBezTo>
                  <a:pt x="1737051" y="-14666"/>
                  <a:pt x="1909709" y="4123"/>
                  <a:pt x="2128003" y="0"/>
                </a:cubicBezTo>
                <a:cubicBezTo>
                  <a:pt x="2346297" y="-4123"/>
                  <a:pt x="2510328" y="7354"/>
                  <a:pt x="2668105" y="0"/>
                </a:cubicBezTo>
                <a:cubicBezTo>
                  <a:pt x="2825882" y="-7354"/>
                  <a:pt x="3059561" y="27210"/>
                  <a:pt x="3240613" y="0"/>
                </a:cubicBezTo>
                <a:cubicBezTo>
                  <a:pt x="3248940" y="160132"/>
                  <a:pt x="3239990" y="262212"/>
                  <a:pt x="3240613" y="371321"/>
                </a:cubicBezTo>
                <a:cubicBezTo>
                  <a:pt x="3241236" y="480430"/>
                  <a:pt x="3196264" y="705290"/>
                  <a:pt x="3240613" y="803849"/>
                </a:cubicBezTo>
                <a:cubicBezTo>
                  <a:pt x="3284962" y="902408"/>
                  <a:pt x="3219195" y="1101108"/>
                  <a:pt x="3240613" y="1224136"/>
                </a:cubicBezTo>
                <a:cubicBezTo>
                  <a:pt x="2981187" y="1267292"/>
                  <a:pt x="2929014" y="1162848"/>
                  <a:pt x="2700511" y="1224136"/>
                </a:cubicBezTo>
                <a:cubicBezTo>
                  <a:pt x="2472008" y="1285424"/>
                  <a:pt x="2354495" y="1206196"/>
                  <a:pt x="2257627" y="1224136"/>
                </a:cubicBezTo>
                <a:cubicBezTo>
                  <a:pt x="2160759" y="1242076"/>
                  <a:pt x="1955001" y="1188526"/>
                  <a:pt x="1814743" y="1224136"/>
                </a:cubicBezTo>
                <a:cubicBezTo>
                  <a:pt x="1674485" y="1259746"/>
                  <a:pt x="1404421" y="1214340"/>
                  <a:pt x="1274641" y="1224136"/>
                </a:cubicBezTo>
                <a:cubicBezTo>
                  <a:pt x="1144861" y="1233932"/>
                  <a:pt x="957333" y="1181361"/>
                  <a:pt x="799351" y="1224136"/>
                </a:cubicBezTo>
                <a:cubicBezTo>
                  <a:pt x="641369" y="1266911"/>
                  <a:pt x="237194" y="1188540"/>
                  <a:pt x="0" y="1224136"/>
                </a:cubicBezTo>
                <a:cubicBezTo>
                  <a:pt x="-31641" y="1116371"/>
                  <a:pt x="2683" y="975306"/>
                  <a:pt x="0" y="828332"/>
                </a:cubicBezTo>
                <a:cubicBezTo>
                  <a:pt x="-2683" y="681358"/>
                  <a:pt x="20262" y="574563"/>
                  <a:pt x="0" y="444769"/>
                </a:cubicBezTo>
                <a:cubicBezTo>
                  <a:pt x="-20262" y="314975"/>
                  <a:pt x="32164" y="176897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40413416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Plano con las coordenadas del proyecto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Firma, sello y timbre del profesional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sz="1400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54254D3B-D68B-A298-7BEC-FC8D85D8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03" y="1203598"/>
            <a:ext cx="5155285" cy="369366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6E9E787C-E817-B318-31D8-351EC5715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1072713"/>
            <a:ext cx="2664296" cy="39708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C49856-3087-D31F-4D40-8ED007CC0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09" y="0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7 CuadroTexto">
            <a:extLst>
              <a:ext uri="{FF2B5EF4-FFF2-40B4-BE49-F238E27FC236}">
                <a16:creationId xmlns:a16="http://schemas.microsoft.com/office/drawing/2014/main" id="{AA1E922D-562E-AE61-DDFA-CF72BDCF0422}"/>
              </a:ext>
            </a:extLst>
          </p:cNvPr>
          <p:cNvSpPr txBox="1"/>
          <p:nvPr/>
        </p:nvSpPr>
        <p:spPr>
          <a:xfrm>
            <a:off x="5550087" y="1677056"/>
            <a:ext cx="3240613" cy="1368152"/>
          </a:xfrm>
          <a:custGeom>
            <a:avLst/>
            <a:gdLst>
              <a:gd name="csX0" fmla="*/ 0 w 3240613"/>
              <a:gd name="csY0" fmla="*/ 0 h 1368152"/>
              <a:gd name="csX1" fmla="*/ 540102 w 3240613"/>
              <a:gd name="csY1" fmla="*/ 0 h 1368152"/>
              <a:gd name="csX2" fmla="*/ 1080204 w 3240613"/>
              <a:gd name="csY2" fmla="*/ 0 h 1368152"/>
              <a:gd name="csX3" fmla="*/ 1620307 w 3240613"/>
              <a:gd name="csY3" fmla="*/ 0 h 1368152"/>
              <a:gd name="csX4" fmla="*/ 2160409 w 3240613"/>
              <a:gd name="csY4" fmla="*/ 0 h 1368152"/>
              <a:gd name="csX5" fmla="*/ 2765323 w 3240613"/>
              <a:gd name="csY5" fmla="*/ 0 h 1368152"/>
              <a:gd name="csX6" fmla="*/ 3240613 w 3240613"/>
              <a:gd name="csY6" fmla="*/ 0 h 1368152"/>
              <a:gd name="csX7" fmla="*/ 3240613 w 3240613"/>
              <a:gd name="csY7" fmla="*/ 442369 h 1368152"/>
              <a:gd name="csX8" fmla="*/ 3240613 w 3240613"/>
              <a:gd name="csY8" fmla="*/ 857375 h 1368152"/>
              <a:gd name="csX9" fmla="*/ 3240613 w 3240613"/>
              <a:gd name="csY9" fmla="*/ 1368152 h 1368152"/>
              <a:gd name="csX10" fmla="*/ 2732917 w 3240613"/>
              <a:gd name="csY10" fmla="*/ 1368152 h 1368152"/>
              <a:gd name="csX11" fmla="*/ 2160409 w 3240613"/>
              <a:gd name="csY11" fmla="*/ 1368152 h 1368152"/>
              <a:gd name="csX12" fmla="*/ 1717525 w 3240613"/>
              <a:gd name="csY12" fmla="*/ 1368152 h 1368152"/>
              <a:gd name="csX13" fmla="*/ 1177423 w 3240613"/>
              <a:gd name="csY13" fmla="*/ 1368152 h 1368152"/>
              <a:gd name="csX14" fmla="*/ 604914 w 3240613"/>
              <a:gd name="csY14" fmla="*/ 1368152 h 1368152"/>
              <a:gd name="csX15" fmla="*/ 0 w 3240613"/>
              <a:gd name="csY15" fmla="*/ 1368152 h 1368152"/>
              <a:gd name="csX16" fmla="*/ 0 w 3240613"/>
              <a:gd name="csY16" fmla="*/ 925783 h 1368152"/>
              <a:gd name="csX17" fmla="*/ 0 w 3240613"/>
              <a:gd name="csY17" fmla="*/ 469732 h 1368152"/>
              <a:gd name="csX18" fmla="*/ 0 w 3240613"/>
              <a:gd name="csY18" fmla="*/ 0 h 1368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240613" h="1368152" fill="none" extrusionOk="0">
                <a:moveTo>
                  <a:pt x="0" y="0"/>
                </a:moveTo>
                <a:cubicBezTo>
                  <a:pt x="114858" y="-34655"/>
                  <a:pt x="382785" y="45086"/>
                  <a:pt x="540102" y="0"/>
                </a:cubicBezTo>
                <a:cubicBezTo>
                  <a:pt x="697419" y="-45086"/>
                  <a:pt x="837463" y="59991"/>
                  <a:pt x="1080204" y="0"/>
                </a:cubicBezTo>
                <a:cubicBezTo>
                  <a:pt x="1322945" y="-59991"/>
                  <a:pt x="1505306" y="59519"/>
                  <a:pt x="1620307" y="0"/>
                </a:cubicBezTo>
                <a:cubicBezTo>
                  <a:pt x="1735308" y="-59519"/>
                  <a:pt x="1898294" y="20635"/>
                  <a:pt x="2160409" y="0"/>
                </a:cubicBezTo>
                <a:cubicBezTo>
                  <a:pt x="2422524" y="-20635"/>
                  <a:pt x="2484169" y="2806"/>
                  <a:pt x="2765323" y="0"/>
                </a:cubicBezTo>
                <a:cubicBezTo>
                  <a:pt x="3046477" y="-2806"/>
                  <a:pt x="3028330" y="22391"/>
                  <a:pt x="3240613" y="0"/>
                </a:cubicBezTo>
                <a:cubicBezTo>
                  <a:pt x="3274217" y="216844"/>
                  <a:pt x="3217975" y="326587"/>
                  <a:pt x="3240613" y="442369"/>
                </a:cubicBezTo>
                <a:cubicBezTo>
                  <a:pt x="3263251" y="558151"/>
                  <a:pt x="3200953" y="700221"/>
                  <a:pt x="3240613" y="857375"/>
                </a:cubicBezTo>
                <a:cubicBezTo>
                  <a:pt x="3280273" y="1014529"/>
                  <a:pt x="3205812" y="1238357"/>
                  <a:pt x="3240613" y="1368152"/>
                </a:cubicBezTo>
                <a:cubicBezTo>
                  <a:pt x="3013158" y="1380270"/>
                  <a:pt x="2955128" y="1333286"/>
                  <a:pt x="2732917" y="1368152"/>
                </a:cubicBezTo>
                <a:cubicBezTo>
                  <a:pt x="2510706" y="1403018"/>
                  <a:pt x="2346504" y="1319998"/>
                  <a:pt x="2160409" y="1368152"/>
                </a:cubicBezTo>
                <a:cubicBezTo>
                  <a:pt x="1974314" y="1416306"/>
                  <a:pt x="1895129" y="1348070"/>
                  <a:pt x="1717525" y="1368152"/>
                </a:cubicBezTo>
                <a:cubicBezTo>
                  <a:pt x="1539921" y="1388234"/>
                  <a:pt x="1359386" y="1352166"/>
                  <a:pt x="1177423" y="1368152"/>
                </a:cubicBezTo>
                <a:cubicBezTo>
                  <a:pt x="995460" y="1384138"/>
                  <a:pt x="857348" y="1331668"/>
                  <a:pt x="604914" y="1368152"/>
                </a:cubicBezTo>
                <a:cubicBezTo>
                  <a:pt x="352480" y="1404636"/>
                  <a:pt x="164271" y="1345527"/>
                  <a:pt x="0" y="1368152"/>
                </a:cubicBezTo>
                <a:cubicBezTo>
                  <a:pt x="-25671" y="1240941"/>
                  <a:pt x="15383" y="1074326"/>
                  <a:pt x="0" y="925783"/>
                </a:cubicBezTo>
                <a:cubicBezTo>
                  <a:pt x="-15383" y="777240"/>
                  <a:pt x="25249" y="577772"/>
                  <a:pt x="0" y="469732"/>
                </a:cubicBezTo>
                <a:cubicBezTo>
                  <a:pt x="-25249" y="361692"/>
                  <a:pt x="37441" y="163321"/>
                  <a:pt x="0" y="0"/>
                </a:cubicBezTo>
                <a:close/>
              </a:path>
              <a:path w="3240613" h="1368152" stroke="0" extrusionOk="0">
                <a:moveTo>
                  <a:pt x="0" y="0"/>
                </a:moveTo>
                <a:cubicBezTo>
                  <a:pt x="228066" y="-38427"/>
                  <a:pt x="238328" y="6156"/>
                  <a:pt x="475290" y="0"/>
                </a:cubicBezTo>
                <a:cubicBezTo>
                  <a:pt x="712252" y="-6156"/>
                  <a:pt x="791455" y="22500"/>
                  <a:pt x="1047798" y="0"/>
                </a:cubicBezTo>
                <a:cubicBezTo>
                  <a:pt x="1304141" y="-22500"/>
                  <a:pt x="1373937" y="14666"/>
                  <a:pt x="1555494" y="0"/>
                </a:cubicBezTo>
                <a:cubicBezTo>
                  <a:pt x="1737051" y="-14666"/>
                  <a:pt x="1909709" y="4123"/>
                  <a:pt x="2128003" y="0"/>
                </a:cubicBezTo>
                <a:cubicBezTo>
                  <a:pt x="2346297" y="-4123"/>
                  <a:pt x="2510328" y="7354"/>
                  <a:pt x="2668105" y="0"/>
                </a:cubicBezTo>
                <a:cubicBezTo>
                  <a:pt x="2825882" y="-7354"/>
                  <a:pt x="3059561" y="27210"/>
                  <a:pt x="3240613" y="0"/>
                </a:cubicBezTo>
                <a:cubicBezTo>
                  <a:pt x="3278681" y="156904"/>
                  <a:pt x="3220734" y="226945"/>
                  <a:pt x="3240613" y="415006"/>
                </a:cubicBezTo>
                <a:cubicBezTo>
                  <a:pt x="3260492" y="603067"/>
                  <a:pt x="3185418" y="759454"/>
                  <a:pt x="3240613" y="898420"/>
                </a:cubicBezTo>
                <a:cubicBezTo>
                  <a:pt x="3295808" y="1037386"/>
                  <a:pt x="3232574" y="1159491"/>
                  <a:pt x="3240613" y="1368152"/>
                </a:cubicBezTo>
                <a:cubicBezTo>
                  <a:pt x="2981187" y="1411308"/>
                  <a:pt x="2929014" y="1306864"/>
                  <a:pt x="2700511" y="1368152"/>
                </a:cubicBezTo>
                <a:cubicBezTo>
                  <a:pt x="2472008" y="1429440"/>
                  <a:pt x="2354495" y="1350212"/>
                  <a:pt x="2257627" y="1368152"/>
                </a:cubicBezTo>
                <a:cubicBezTo>
                  <a:pt x="2160759" y="1386092"/>
                  <a:pt x="1955001" y="1332542"/>
                  <a:pt x="1814743" y="1368152"/>
                </a:cubicBezTo>
                <a:cubicBezTo>
                  <a:pt x="1674485" y="1403762"/>
                  <a:pt x="1404421" y="1358356"/>
                  <a:pt x="1274641" y="1368152"/>
                </a:cubicBezTo>
                <a:cubicBezTo>
                  <a:pt x="1144861" y="1377948"/>
                  <a:pt x="957333" y="1325377"/>
                  <a:pt x="799351" y="1368152"/>
                </a:cubicBezTo>
                <a:cubicBezTo>
                  <a:pt x="641369" y="1410927"/>
                  <a:pt x="237194" y="1332556"/>
                  <a:pt x="0" y="1368152"/>
                </a:cubicBezTo>
                <a:cubicBezTo>
                  <a:pt x="-11752" y="1240851"/>
                  <a:pt x="22852" y="1118837"/>
                  <a:pt x="0" y="925783"/>
                </a:cubicBezTo>
                <a:cubicBezTo>
                  <a:pt x="-22852" y="732729"/>
                  <a:pt x="17667" y="613442"/>
                  <a:pt x="0" y="497095"/>
                </a:cubicBezTo>
                <a:cubicBezTo>
                  <a:pt x="-17667" y="380748"/>
                  <a:pt x="56169" y="10882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40413416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Polígono del terreno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Datos registrales( finca, folio y libro)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1D2C55"/>
                </a:solidFill>
                <a:latin typeface="Corbel Light" panose="020B0303020204020204" pitchFamily="34" charset="0"/>
              </a:rPr>
              <a:t>Firma, sello y timbre del profesional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sz="1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C56B19-7381-30C8-C52B-B18BECD3A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45" y="1106640"/>
            <a:ext cx="5416588" cy="387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0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20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D51A0-E10C-E7F1-78E1-F746ACB9E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Rectángulo">
            <a:extLst>
              <a:ext uri="{FF2B5EF4-FFF2-40B4-BE49-F238E27FC236}">
                <a16:creationId xmlns:a16="http://schemas.microsoft.com/office/drawing/2014/main" id="{A52DE48B-745C-6FEC-48F9-FC05353390D0}"/>
              </a:ext>
            </a:extLst>
          </p:cNvPr>
          <p:cNvSpPr/>
          <p:nvPr/>
        </p:nvSpPr>
        <p:spPr>
          <a:xfrm>
            <a:off x="198617" y="627534"/>
            <a:ext cx="360040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2.5  Perfil del Proyecto</a:t>
            </a:r>
            <a:endParaRPr lang="es-GT" sz="2100" b="1" dirty="0">
              <a:latin typeface="Corbel Light" panose="020B0303020204020204" pitchFamily="34" charset="0"/>
            </a:endParaRPr>
          </a:p>
        </p:txBody>
      </p:sp>
      <p:sp>
        <p:nvSpPr>
          <p:cNvPr id="6" name="3 CuadroTexto">
            <a:extLst>
              <a:ext uri="{FF2B5EF4-FFF2-40B4-BE49-F238E27FC236}">
                <a16:creationId xmlns:a16="http://schemas.microsoft.com/office/drawing/2014/main" id="{1354A853-9FA8-3E6A-FB3A-4A9E3C139C61}"/>
              </a:ext>
            </a:extLst>
          </p:cNvPr>
          <p:cNvSpPr txBox="1"/>
          <p:nvPr/>
        </p:nvSpPr>
        <p:spPr>
          <a:xfrm>
            <a:off x="6190954" y="1617246"/>
            <a:ext cx="2808312" cy="1440160"/>
          </a:xfrm>
          <a:custGeom>
            <a:avLst/>
            <a:gdLst>
              <a:gd name="csX0" fmla="*/ 0 w 2808312"/>
              <a:gd name="csY0" fmla="*/ 0 h 1440160"/>
              <a:gd name="csX1" fmla="*/ 477413 w 2808312"/>
              <a:gd name="csY1" fmla="*/ 0 h 1440160"/>
              <a:gd name="csX2" fmla="*/ 1067159 w 2808312"/>
              <a:gd name="csY2" fmla="*/ 0 h 1440160"/>
              <a:gd name="csX3" fmla="*/ 1628821 w 2808312"/>
              <a:gd name="csY3" fmla="*/ 0 h 1440160"/>
              <a:gd name="csX4" fmla="*/ 2134317 w 2808312"/>
              <a:gd name="csY4" fmla="*/ 0 h 1440160"/>
              <a:gd name="csX5" fmla="*/ 2808312 w 2808312"/>
              <a:gd name="csY5" fmla="*/ 0 h 1440160"/>
              <a:gd name="csX6" fmla="*/ 2808312 w 2808312"/>
              <a:gd name="csY6" fmla="*/ 465652 h 1440160"/>
              <a:gd name="csX7" fmla="*/ 2808312 w 2808312"/>
              <a:gd name="csY7" fmla="*/ 916902 h 1440160"/>
              <a:gd name="csX8" fmla="*/ 2808312 w 2808312"/>
              <a:gd name="csY8" fmla="*/ 1440160 h 1440160"/>
              <a:gd name="csX9" fmla="*/ 2218566 w 2808312"/>
              <a:gd name="csY9" fmla="*/ 1440160 h 1440160"/>
              <a:gd name="csX10" fmla="*/ 1628821 w 2808312"/>
              <a:gd name="csY10" fmla="*/ 1440160 h 1440160"/>
              <a:gd name="csX11" fmla="*/ 1123325 w 2808312"/>
              <a:gd name="csY11" fmla="*/ 1440160 h 1440160"/>
              <a:gd name="csX12" fmla="*/ 505496 w 2808312"/>
              <a:gd name="csY12" fmla="*/ 1440160 h 1440160"/>
              <a:gd name="csX13" fmla="*/ 0 w 2808312"/>
              <a:gd name="csY13" fmla="*/ 1440160 h 1440160"/>
              <a:gd name="csX14" fmla="*/ 0 w 2808312"/>
              <a:gd name="csY14" fmla="*/ 960107 h 1440160"/>
              <a:gd name="csX15" fmla="*/ 0 w 2808312"/>
              <a:gd name="csY15" fmla="*/ 508857 h 1440160"/>
              <a:gd name="csX16" fmla="*/ 0 w 2808312"/>
              <a:gd name="csY16" fmla="*/ 0 h 1440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8312" h="1440160" fill="none" extrusionOk="0">
                <a:moveTo>
                  <a:pt x="0" y="0"/>
                </a:moveTo>
                <a:cubicBezTo>
                  <a:pt x="123978" y="19359"/>
                  <a:pt x="265974" y="-9745"/>
                  <a:pt x="477413" y="0"/>
                </a:cubicBezTo>
                <a:cubicBezTo>
                  <a:pt x="688852" y="9745"/>
                  <a:pt x="855788" y="-21070"/>
                  <a:pt x="1067159" y="0"/>
                </a:cubicBezTo>
                <a:cubicBezTo>
                  <a:pt x="1278530" y="21070"/>
                  <a:pt x="1390671" y="2320"/>
                  <a:pt x="1628821" y="0"/>
                </a:cubicBezTo>
                <a:cubicBezTo>
                  <a:pt x="1866971" y="-2320"/>
                  <a:pt x="1977332" y="622"/>
                  <a:pt x="2134317" y="0"/>
                </a:cubicBezTo>
                <a:cubicBezTo>
                  <a:pt x="2291302" y="-622"/>
                  <a:pt x="2582822" y="30616"/>
                  <a:pt x="2808312" y="0"/>
                </a:cubicBezTo>
                <a:cubicBezTo>
                  <a:pt x="2808971" y="158881"/>
                  <a:pt x="2806779" y="336788"/>
                  <a:pt x="2808312" y="465652"/>
                </a:cubicBezTo>
                <a:cubicBezTo>
                  <a:pt x="2809845" y="594516"/>
                  <a:pt x="2807752" y="712881"/>
                  <a:pt x="2808312" y="916902"/>
                </a:cubicBezTo>
                <a:cubicBezTo>
                  <a:pt x="2808873" y="1120923"/>
                  <a:pt x="2827373" y="1249624"/>
                  <a:pt x="2808312" y="1440160"/>
                </a:cubicBezTo>
                <a:cubicBezTo>
                  <a:pt x="2529337" y="1442066"/>
                  <a:pt x="2501198" y="1456412"/>
                  <a:pt x="2218566" y="1440160"/>
                </a:cubicBezTo>
                <a:cubicBezTo>
                  <a:pt x="1935934" y="1423908"/>
                  <a:pt x="1835151" y="1449112"/>
                  <a:pt x="1628821" y="1440160"/>
                </a:cubicBezTo>
                <a:cubicBezTo>
                  <a:pt x="1422492" y="1431208"/>
                  <a:pt x="1286915" y="1444103"/>
                  <a:pt x="1123325" y="1440160"/>
                </a:cubicBezTo>
                <a:cubicBezTo>
                  <a:pt x="959735" y="1436217"/>
                  <a:pt x="706341" y="1470395"/>
                  <a:pt x="505496" y="1440160"/>
                </a:cubicBezTo>
                <a:cubicBezTo>
                  <a:pt x="304651" y="1409925"/>
                  <a:pt x="186347" y="1424465"/>
                  <a:pt x="0" y="1440160"/>
                </a:cubicBezTo>
                <a:cubicBezTo>
                  <a:pt x="5542" y="1211094"/>
                  <a:pt x="6053" y="1099240"/>
                  <a:pt x="0" y="960107"/>
                </a:cubicBezTo>
                <a:cubicBezTo>
                  <a:pt x="-6053" y="820974"/>
                  <a:pt x="-17998" y="690390"/>
                  <a:pt x="0" y="508857"/>
                </a:cubicBezTo>
                <a:cubicBezTo>
                  <a:pt x="17998" y="327324"/>
                  <a:pt x="-21490" y="185092"/>
                  <a:pt x="0" y="0"/>
                </a:cubicBezTo>
                <a:close/>
              </a:path>
              <a:path w="2808312" h="1440160" stroke="0" extrusionOk="0">
                <a:moveTo>
                  <a:pt x="0" y="0"/>
                </a:moveTo>
                <a:cubicBezTo>
                  <a:pt x="272692" y="-237"/>
                  <a:pt x="459035" y="2781"/>
                  <a:pt x="617829" y="0"/>
                </a:cubicBezTo>
                <a:cubicBezTo>
                  <a:pt x="776623" y="-2781"/>
                  <a:pt x="942366" y="-9239"/>
                  <a:pt x="1151408" y="0"/>
                </a:cubicBezTo>
                <a:cubicBezTo>
                  <a:pt x="1360450" y="9239"/>
                  <a:pt x="1542130" y="13132"/>
                  <a:pt x="1769237" y="0"/>
                </a:cubicBezTo>
                <a:cubicBezTo>
                  <a:pt x="1996344" y="-13132"/>
                  <a:pt x="2295970" y="-24590"/>
                  <a:pt x="2808312" y="0"/>
                </a:cubicBezTo>
                <a:cubicBezTo>
                  <a:pt x="2807434" y="162779"/>
                  <a:pt x="2818251" y="256140"/>
                  <a:pt x="2808312" y="480053"/>
                </a:cubicBezTo>
                <a:cubicBezTo>
                  <a:pt x="2798373" y="703966"/>
                  <a:pt x="2810583" y="792218"/>
                  <a:pt x="2808312" y="988910"/>
                </a:cubicBezTo>
                <a:cubicBezTo>
                  <a:pt x="2806041" y="1185602"/>
                  <a:pt x="2799886" y="1267797"/>
                  <a:pt x="2808312" y="1440160"/>
                </a:cubicBezTo>
                <a:cubicBezTo>
                  <a:pt x="2576300" y="1443287"/>
                  <a:pt x="2454252" y="1461123"/>
                  <a:pt x="2274733" y="1440160"/>
                </a:cubicBezTo>
                <a:cubicBezTo>
                  <a:pt x="2095214" y="1419197"/>
                  <a:pt x="1903869" y="1411751"/>
                  <a:pt x="1656904" y="1440160"/>
                </a:cubicBezTo>
                <a:cubicBezTo>
                  <a:pt x="1409939" y="1468569"/>
                  <a:pt x="1381278" y="1434624"/>
                  <a:pt x="1179491" y="1440160"/>
                </a:cubicBezTo>
                <a:cubicBezTo>
                  <a:pt x="977704" y="1445696"/>
                  <a:pt x="763631" y="1462333"/>
                  <a:pt x="617829" y="1440160"/>
                </a:cubicBezTo>
                <a:cubicBezTo>
                  <a:pt x="472027" y="1417987"/>
                  <a:pt x="217684" y="1462574"/>
                  <a:pt x="0" y="1440160"/>
                </a:cubicBezTo>
                <a:cubicBezTo>
                  <a:pt x="12032" y="1266184"/>
                  <a:pt x="-20502" y="1133435"/>
                  <a:pt x="0" y="1003311"/>
                </a:cubicBezTo>
                <a:cubicBezTo>
                  <a:pt x="20502" y="873187"/>
                  <a:pt x="22179" y="691265"/>
                  <a:pt x="0" y="552061"/>
                </a:cubicBezTo>
                <a:cubicBezTo>
                  <a:pt x="-22179" y="412857"/>
                  <a:pt x="22972" y="20620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0705399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Apegarse a la Guía FEPIP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Firmado, sellado y timbrado por profesional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E9ED5D2-247E-CBA9-4227-FFEF0CF84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3" y="1179284"/>
            <a:ext cx="2800009" cy="387300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15F3EFC-33AA-01A4-B9A3-8E7A531171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73" r="10131"/>
          <a:stretch>
            <a:fillRect/>
          </a:stretch>
        </p:blipFill>
        <p:spPr>
          <a:xfrm>
            <a:off x="538074" y="1229017"/>
            <a:ext cx="2422955" cy="36921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64FBB74-2368-A7E8-36B0-5064507F87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20" r="9445"/>
          <a:stretch>
            <a:fillRect/>
          </a:stretch>
        </p:blipFill>
        <p:spPr>
          <a:xfrm>
            <a:off x="3070160" y="1237653"/>
            <a:ext cx="2517466" cy="37085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523EE97-78E2-F1B1-BDCE-701F2E611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5623" y="1159711"/>
            <a:ext cx="2517467" cy="38644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D72AB-6D3C-AE5F-0DE6-878C0F6B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94" y="4433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38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518E1-6F34-8829-06EE-1A263491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Rectángulo">
            <a:extLst>
              <a:ext uri="{FF2B5EF4-FFF2-40B4-BE49-F238E27FC236}">
                <a16:creationId xmlns:a16="http://schemas.microsoft.com/office/drawing/2014/main" id="{E8F0A4FE-5D8E-B151-6376-99B4B680B1F0}"/>
              </a:ext>
            </a:extLst>
          </p:cNvPr>
          <p:cNvSpPr/>
          <p:nvPr/>
        </p:nvSpPr>
        <p:spPr>
          <a:xfrm>
            <a:off x="196494" y="555526"/>
            <a:ext cx="583585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2.6  Cumplimiento Normativo Aplicable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3" name="8 Rectángulo">
            <a:extLst>
              <a:ext uri="{FF2B5EF4-FFF2-40B4-BE49-F238E27FC236}">
                <a16:creationId xmlns:a16="http://schemas.microsoft.com/office/drawing/2014/main" id="{1970369A-0E55-0BC8-6DFC-201A81654671}"/>
              </a:ext>
            </a:extLst>
          </p:cNvPr>
          <p:cNvSpPr/>
          <p:nvPr/>
        </p:nvSpPr>
        <p:spPr>
          <a:xfrm>
            <a:off x="259302" y="964626"/>
            <a:ext cx="2584506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s-MX" sz="2100" dirty="0">
                <a:latin typeface="Corbel Light" panose="020B0303020204020204" pitchFamily="34" charset="0"/>
              </a:rPr>
              <a:t>Decreto 135-96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6" name="8 Rectángulo">
            <a:extLst>
              <a:ext uri="{FF2B5EF4-FFF2-40B4-BE49-F238E27FC236}">
                <a16:creationId xmlns:a16="http://schemas.microsoft.com/office/drawing/2014/main" id="{388BF4BB-31F4-BAE6-9173-EBA5C03CA475}"/>
              </a:ext>
            </a:extLst>
          </p:cNvPr>
          <p:cNvSpPr/>
          <p:nvPr/>
        </p:nvSpPr>
        <p:spPr>
          <a:xfrm>
            <a:off x="257097" y="970373"/>
            <a:ext cx="2584506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2"/>
            </a:pPr>
            <a:r>
              <a:rPr lang="es-GT" sz="2100" dirty="0">
                <a:latin typeface="Corbel Light" panose="020B0303020204020204" pitchFamily="34" charset="0"/>
              </a:rPr>
              <a:t>Normas CONRED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5" name="8 Rectángulo">
            <a:extLst>
              <a:ext uri="{FF2B5EF4-FFF2-40B4-BE49-F238E27FC236}">
                <a16:creationId xmlns:a16="http://schemas.microsoft.com/office/drawing/2014/main" id="{0ABC1CDD-4F42-02F4-C5BD-E207856C8A9C}"/>
              </a:ext>
            </a:extLst>
          </p:cNvPr>
          <p:cNvSpPr/>
          <p:nvPr/>
        </p:nvSpPr>
        <p:spPr>
          <a:xfrm>
            <a:off x="266273" y="943431"/>
            <a:ext cx="2246592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3"/>
            </a:pPr>
            <a:r>
              <a:rPr lang="es-GT" sz="2100" dirty="0">
                <a:latin typeface="Corbel Light" panose="020B0303020204020204" pitchFamily="34" charset="0"/>
              </a:rPr>
              <a:t>Decreto 7-2013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0" name="4 CuadroTexto">
            <a:extLst>
              <a:ext uri="{FF2B5EF4-FFF2-40B4-BE49-F238E27FC236}">
                <a16:creationId xmlns:a16="http://schemas.microsoft.com/office/drawing/2014/main" id="{3B8344F7-E65A-C453-57A1-8780D9CC6BE1}"/>
              </a:ext>
            </a:extLst>
          </p:cNvPr>
          <p:cNvSpPr txBox="1"/>
          <p:nvPr/>
        </p:nvSpPr>
        <p:spPr>
          <a:xfrm>
            <a:off x="5818363" y="1206933"/>
            <a:ext cx="3094668" cy="1440160"/>
          </a:xfrm>
          <a:custGeom>
            <a:avLst/>
            <a:gdLst>
              <a:gd name="csX0" fmla="*/ 0 w 3094668"/>
              <a:gd name="csY0" fmla="*/ 0 h 1440160"/>
              <a:gd name="csX1" fmla="*/ 680827 w 3094668"/>
              <a:gd name="csY1" fmla="*/ 0 h 1440160"/>
              <a:gd name="csX2" fmla="*/ 1330707 w 3094668"/>
              <a:gd name="csY2" fmla="*/ 0 h 1440160"/>
              <a:gd name="csX3" fmla="*/ 2011534 w 3094668"/>
              <a:gd name="csY3" fmla="*/ 0 h 1440160"/>
              <a:gd name="csX4" fmla="*/ 2537628 w 3094668"/>
              <a:gd name="csY4" fmla="*/ 0 h 1440160"/>
              <a:gd name="csX5" fmla="*/ 3094668 w 3094668"/>
              <a:gd name="csY5" fmla="*/ 0 h 1440160"/>
              <a:gd name="csX6" fmla="*/ 3094668 w 3094668"/>
              <a:gd name="csY6" fmla="*/ 465652 h 1440160"/>
              <a:gd name="csX7" fmla="*/ 3094668 w 3094668"/>
              <a:gd name="csY7" fmla="*/ 902500 h 1440160"/>
              <a:gd name="csX8" fmla="*/ 3094668 w 3094668"/>
              <a:gd name="csY8" fmla="*/ 1440160 h 1440160"/>
              <a:gd name="csX9" fmla="*/ 2413841 w 3094668"/>
              <a:gd name="csY9" fmla="*/ 1440160 h 1440160"/>
              <a:gd name="csX10" fmla="*/ 1825854 w 3094668"/>
              <a:gd name="csY10" fmla="*/ 1440160 h 1440160"/>
              <a:gd name="csX11" fmla="*/ 1145027 w 3094668"/>
              <a:gd name="csY11" fmla="*/ 1440160 h 1440160"/>
              <a:gd name="csX12" fmla="*/ 0 w 3094668"/>
              <a:gd name="csY12" fmla="*/ 1440160 h 1440160"/>
              <a:gd name="csX13" fmla="*/ 0 w 3094668"/>
              <a:gd name="csY13" fmla="*/ 945705 h 1440160"/>
              <a:gd name="csX14" fmla="*/ 0 w 3094668"/>
              <a:gd name="csY14" fmla="*/ 480053 h 1440160"/>
              <a:gd name="csX15" fmla="*/ 0 w 3094668"/>
              <a:gd name="csY15" fmla="*/ 0 h 1440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094668" h="1440160" fill="none" extrusionOk="0">
                <a:moveTo>
                  <a:pt x="0" y="0"/>
                </a:moveTo>
                <a:cubicBezTo>
                  <a:pt x="308210" y="-14465"/>
                  <a:pt x="351437" y="-22475"/>
                  <a:pt x="680827" y="0"/>
                </a:cubicBezTo>
                <a:cubicBezTo>
                  <a:pt x="1010217" y="22475"/>
                  <a:pt x="1153978" y="26652"/>
                  <a:pt x="1330707" y="0"/>
                </a:cubicBezTo>
                <a:cubicBezTo>
                  <a:pt x="1507436" y="-26652"/>
                  <a:pt x="1791093" y="29152"/>
                  <a:pt x="2011534" y="0"/>
                </a:cubicBezTo>
                <a:cubicBezTo>
                  <a:pt x="2231975" y="-29152"/>
                  <a:pt x="2276026" y="-18191"/>
                  <a:pt x="2537628" y="0"/>
                </a:cubicBezTo>
                <a:cubicBezTo>
                  <a:pt x="2799230" y="18191"/>
                  <a:pt x="2829599" y="-12971"/>
                  <a:pt x="3094668" y="0"/>
                </a:cubicBezTo>
                <a:cubicBezTo>
                  <a:pt x="3077704" y="207696"/>
                  <a:pt x="3092740" y="286423"/>
                  <a:pt x="3094668" y="465652"/>
                </a:cubicBezTo>
                <a:cubicBezTo>
                  <a:pt x="3096596" y="644881"/>
                  <a:pt x="3074406" y="813447"/>
                  <a:pt x="3094668" y="902500"/>
                </a:cubicBezTo>
                <a:cubicBezTo>
                  <a:pt x="3114930" y="991553"/>
                  <a:pt x="3119153" y="1291373"/>
                  <a:pt x="3094668" y="1440160"/>
                </a:cubicBezTo>
                <a:cubicBezTo>
                  <a:pt x="2938435" y="1437111"/>
                  <a:pt x="2717597" y="1412001"/>
                  <a:pt x="2413841" y="1440160"/>
                </a:cubicBezTo>
                <a:cubicBezTo>
                  <a:pt x="2110085" y="1468319"/>
                  <a:pt x="2060242" y="1411335"/>
                  <a:pt x="1825854" y="1440160"/>
                </a:cubicBezTo>
                <a:cubicBezTo>
                  <a:pt x="1591466" y="1468985"/>
                  <a:pt x="1414375" y="1469750"/>
                  <a:pt x="1145027" y="1440160"/>
                </a:cubicBezTo>
                <a:cubicBezTo>
                  <a:pt x="875679" y="1410570"/>
                  <a:pt x="472279" y="1399209"/>
                  <a:pt x="0" y="1440160"/>
                </a:cubicBezTo>
                <a:cubicBezTo>
                  <a:pt x="-4036" y="1332406"/>
                  <a:pt x="-10330" y="1136798"/>
                  <a:pt x="0" y="945705"/>
                </a:cubicBezTo>
                <a:cubicBezTo>
                  <a:pt x="10330" y="754613"/>
                  <a:pt x="-8348" y="625856"/>
                  <a:pt x="0" y="480053"/>
                </a:cubicBezTo>
                <a:cubicBezTo>
                  <a:pt x="8348" y="334250"/>
                  <a:pt x="-7091" y="139238"/>
                  <a:pt x="0" y="0"/>
                </a:cubicBezTo>
                <a:close/>
              </a:path>
              <a:path w="3094668" h="1440160" stroke="0" extrusionOk="0">
                <a:moveTo>
                  <a:pt x="0" y="0"/>
                </a:moveTo>
                <a:cubicBezTo>
                  <a:pt x="116665" y="-25988"/>
                  <a:pt x="344549" y="16855"/>
                  <a:pt x="526094" y="0"/>
                </a:cubicBezTo>
                <a:cubicBezTo>
                  <a:pt x="707639" y="-16855"/>
                  <a:pt x="859244" y="-3854"/>
                  <a:pt x="1175974" y="0"/>
                </a:cubicBezTo>
                <a:cubicBezTo>
                  <a:pt x="1492704" y="3854"/>
                  <a:pt x="1595219" y="28716"/>
                  <a:pt x="1763961" y="0"/>
                </a:cubicBezTo>
                <a:cubicBezTo>
                  <a:pt x="1932703" y="-28716"/>
                  <a:pt x="2145982" y="-20525"/>
                  <a:pt x="2413841" y="0"/>
                </a:cubicBezTo>
                <a:cubicBezTo>
                  <a:pt x="2681700" y="20525"/>
                  <a:pt x="2888609" y="-17227"/>
                  <a:pt x="3094668" y="0"/>
                </a:cubicBezTo>
                <a:cubicBezTo>
                  <a:pt x="3078301" y="191223"/>
                  <a:pt x="3115150" y="294995"/>
                  <a:pt x="3094668" y="480053"/>
                </a:cubicBezTo>
                <a:cubicBezTo>
                  <a:pt x="3074186" y="665111"/>
                  <a:pt x="3110674" y="747995"/>
                  <a:pt x="3094668" y="988910"/>
                </a:cubicBezTo>
                <a:cubicBezTo>
                  <a:pt x="3078662" y="1229825"/>
                  <a:pt x="3083412" y="1336916"/>
                  <a:pt x="3094668" y="1440160"/>
                </a:cubicBezTo>
                <a:cubicBezTo>
                  <a:pt x="2911917" y="1445646"/>
                  <a:pt x="2749411" y="1446287"/>
                  <a:pt x="2413841" y="1440160"/>
                </a:cubicBezTo>
                <a:cubicBezTo>
                  <a:pt x="2078271" y="1434033"/>
                  <a:pt x="2133212" y="1428356"/>
                  <a:pt x="1856801" y="1440160"/>
                </a:cubicBezTo>
                <a:cubicBezTo>
                  <a:pt x="1580390" y="1451964"/>
                  <a:pt x="1451089" y="1453495"/>
                  <a:pt x="1299761" y="1440160"/>
                </a:cubicBezTo>
                <a:cubicBezTo>
                  <a:pt x="1148433" y="1426825"/>
                  <a:pt x="863065" y="1409665"/>
                  <a:pt x="680827" y="1440160"/>
                </a:cubicBezTo>
                <a:cubicBezTo>
                  <a:pt x="498589" y="1470655"/>
                  <a:pt x="144458" y="1418625"/>
                  <a:pt x="0" y="1440160"/>
                </a:cubicBezTo>
                <a:cubicBezTo>
                  <a:pt x="15357" y="1294319"/>
                  <a:pt x="19967" y="1161867"/>
                  <a:pt x="0" y="931303"/>
                </a:cubicBezTo>
                <a:cubicBezTo>
                  <a:pt x="-19967" y="700739"/>
                  <a:pt x="2128" y="630123"/>
                  <a:pt x="0" y="436849"/>
                </a:cubicBezTo>
                <a:cubicBezTo>
                  <a:pt x="-2128" y="243575"/>
                  <a:pt x="-4670" y="88742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57988870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Ley de atención a las personas con discapacidad, Decreto 135-96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Documento firmado por diseñador indicando que el proyecto contempla la normativa del Decreto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F9A09E1-32C9-89AC-3351-071BF5DD3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244" y="1228128"/>
            <a:ext cx="2529121" cy="3852426"/>
          </a:xfrm>
          <a:prstGeom prst="rect">
            <a:avLst/>
          </a:prstGeom>
        </p:spPr>
      </p:pic>
      <p:sp>
        <p:nvSpPr>
          <p:cNvPr id="14" name="5 CuadroTexto">
            <a:extLst>
              <a:ext uri="{FF2B5EF4-FFF2-40B4-BE49-F238E27FC236}">
                <a16:creationId xmlns:a16="http://schemas.microsoft.com/office/drawing/2014/main" id="{92013AE4-C53D-E945-92B7-D7349BA88D10}"/>
              </a:ext>
            </a:extLst>
          </p:cNvPr>
          <p:cNvSpPr txBox="1"/>
          <p:nvPr/>
        </p:nvSpPr>
        <p:spPr>
          <a:xfrm>
            <a:off x="5885997" y="1345637"/>
            <a:ext cx="3094667" cy="1907059"/>
          </a:xfrm>
          <a:custGeom>
            <a:avLst/>
            <a:gdLst>
              <a:gd name="csX0" fmla="*/ 0 w 3094667"/>
              <a:gd name="csY0" fmla="*/ 0 h 1907059"/>
              <a:gd name="csX1" fmla="*/ 557040 w 3094667"/>
              <a:gd name="csY1" fmla="*/ 0 h 1907059"/>
              <a:gd name="csX2" fmla="*/ 1175973 w 3094667"/>
              <a:gd name="csY2" fmla="*/ 0 h 1907059"/>
              <a:gd name="csX3" fmla="*/ 1825854 w 3094667"/>
              <a:gd name="csY3" fmla="*/ 0 h 1907059"/>
              <a:gd name="csX4" fmla="*/ 2413840 w 3094667"/>
              <a:gd name="csY4" fmla="*/ 0 h 1907059"/>
              <a:gd name="csX5" fmla="*/ 3094667 w 3094667"/>
              <a:gd name="csY5" fmla="*/ 0 h 1907059"/>
              <a:gd name="csX6" fmla="*/ 3094667 w 3094667"/>
              <a:gd name="csY6" fmla="*/ 654757 h 1907059"/>
              <a:gd name="csX7" fmla="*/ 3094667 w 3094667"/>
              <a:gd name="csY7" fmla="*/ 1271373 h 1907059"/>
              <a:gd name="csX8" fmla="*/ 3094667 w 3094667"/>
              <a:gd name="csY8" fmla="*/ 1907059 h 1907059"/>
              <a:gd name="csX9" fmla="*/ 2413840 w 3094667"/>
              <a:gd name="csY9" fmla="*/ 1907059 h 1907059"/>
              <a:gd name="csX10" fmla="*/ 1856800 w 3094667"/>
              <a:gd name="csY10" fmla="*/ 1907059 h 1907059"/>
              <a:gd name="csX11" fmla="*/ 1299760 w 3094667"/>
              <a:gd name="csY11" fmla="*/ 1907059 h 1907059"/>
              <a:gd name="csX12" fmla="*/ 711773 w 3094667"/>
              <a:gd name="csY12" fmla="*/ 1907059 h 1907059"/>
              <a:gd name="csX13" fmla="*/ 0 w 3094667"/>
              <a:gd name="csY13" fmla="*/ 1907059 h 1907059"/>
              <a:gd name="csX14" fmla="*/ 0 w 3094667"/>
              <a:gd name="csY14" fmla="*/ 1271373 h 1907059"/>
              <a:gd name="csX15" fmla="*/ 0 w 3094667"/>
              <a:gd name="csY15" fmla="*/ 616616 h 1907059"/>
              <a:gd name="csX16" fmla="*/ 0 w 3094667"/>
              <a:gd name="csY16" fmla="*/ 0 h 19070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94667" h="1907059" fill="none" extrusionOk="0">
                <a:moveTo>
                  <a:pt x="0" y="0"/>
                </a:moveTo>
                <a:cubicBezTo>
                  <a:pt x="258391" y="-21177"/>
                  <a:pt x="389077" y="-19227"/>
                  <a:pt x="557040" y="0"/>
                </a:cubicBezTo>
                <a:cubicBezTo>
                  <a:pt x="725003" y="19227"/>
                  <a:pt x="1014025" y="-5187"/>
                  <a:pt x="1175973" y="0"/>
                </a:cubicBezTo>
                <a:cubicBezTo>
                  <a:pt x="1337921" y="5187"/>
                  <a:pt x="1601277" y="23485"/>
                  <a:pt x="1825854" y="0"/>
                </a:cubicBezTo>
                <a:cubicBezTo>
                  <a:pt x="2050431" y="-23485"/>
                  <a:pt x="2282812" y="19547"/>
                  <a:pt x="2413840" y="0"/>
                </a:cubicBezTo>
                <a:cubicBezTo>
                  <a:pt x="2544868" y="-19547"/>
                  <a:pt x="2826976" y="23640"/>
                  <a:pt x="3094667" y="0"/>
                </a:cubicBezTo>
                <a:cubicBezTo>
                  <a:pt x="3062118" y="214080"/>
                  <a:pt x="3126490" y="417933"/>
                  <a:pt x="3094667" y="654757"/>
                </a:cubicBezTo>
                <a:cubicBezTo>
                  <a:pt x="3062844" y="891581"/>
                  <a:pt x="3079468" y="1114870"/>
                  <a:pt x="3094667" y="1271373"/>
                </a:cubicBezTo>
                <a:cubicBezTo>
                  <a:pt x="3109866" y="1427876"/>
                  <a:pt x="3063287" y="1772096"/>
                  <a:pt x="3094667" y="1907059"/>
                </a:cubicBezTo>
                <a:cubicBezTo>
                  <a:pt x="2887156" y="1888227"/>
                  <a:pt x="2701243" y="1929000"/>
                  <a:pt x="2413840" y="1907059"/>
                </a:cubicBezTo>
                <a:cubicBezTo>
                  <a:pt x="2126437" y="1885118"/>
                  <a:pt x="2122968" y="1885429"/>
                  <a:pt x="1856800" y="1907059"/>
                </a:cubicBezTo>
                <a:cubicBezTo>
                  <a:pt x="1590632" y="1928689"/>
                  <a:pt x="1424477" y="1926166"/>
                  <a:pt x="1299760" y="1907059"/>
                </a:cubicBezTo>
                <a:cubicBezTo>
                  <a:pt x="1175043" y="1887952"/>
                  <a:pt x="931694" y="1900984"/>
                  <a:pt x="711773" y="1907059"/>
                </a:cubicBezTo>
                <a:cubicBezTo>
                  <a:pt x="491852" y="1913134"/>
                  <a:pt x="298125" y="1877357"/>
                  <a:pt x="0" y="1907059"/>
                </a:cubicBezTo>
                <a:cubicBezTo>
                  <a:pt x="6929" y="1607909"/>
                  <a:pt x="-29111" y="1574725"/>
                  <a:pt x="0" y="1271373"/>
                </a:cubicBezTo>
                <a:cubicBezTo>
                  <a:pt x="29111" y="968021"/>
                  <a:pt x="22322" y="777404"/>
                  <a:pt x="0" y="616616"/>
                </a:cubicBezTo>
                <a:cubicBezTo>
                  <a:pt x="-22322" y="455828"/>
                  <a:pt x="4657" y="303491"/>
                  <a:pt x="0" y="0"/>
                </a:cubicBezTo>
                <a:close/>
              </a:path>
              <a:path w="3094667" h="1907059" stroke="0" extrusionOk="0">
                <a:moveTo>
                  <a:pt x="0" y="0"/>
                </a:moveTo>
                <a:cubicBezTo>
                  <a:pt x="128194" y="-10475"/>
                  <a:pt x="408964" y="21824"/>
                  <a:pt x="587987" y="0"/>
                </a:cubicBezTo>
                <a:cubicBezTo>
                  <a:pt x="767010" y="-21824"/>
                  <a:pt x="981730" y="21171"/>
                  <a:pt x="1175973" y="0"/>
                </a:cubicBezTo>
                <a:cubicBezTo>
                  <a:pt x="1370216" y="-21171"/>
                  <a:pt x="1590375" y="19179"/>
                  <a:pt x="1763960" y="0"/>
                </a:cubicBezTo>
                <a:cubicBezTo>
                  <a:pt x="1937545" y="-19179"/>
                  <a:pt x="2257513" y="15686"/>
                  <a:pt x="2413840" y="0"/>
                </a:cubicBezTo>
                <a:cubicBezTo>
                  <a:pt x="2570167" y="-15686"/>
                  <a:pt x="2778157" y="33444"/>
                  <a:pt x="3094667" y="0"/>
                </a:cubicBezTo>
                <a:cubicBezTo>
                  <a:pt x="3069132" y="154977"/>
                  <a:pt x="3095064" y="443664"/>
                  <a:pt x="3094667" y="673828"/>
                </a:cubicBezTo>
                <a:cubicBezTo>
                  <a:pt x="3094270" y="903992"/>
                  <a:pt x="3123519" y="1027494"/>
                  <a:pt x="3094667" y="1309514"/>
                </a:cubicBezTo>
                <a:cubicBezTo>
                  <a:pt x="3065815" y="1591534"/>
                  <a:pt x="3107884" y="1783101"/>
                  <a:pt x="3094667" y="1907059"/>
                </a:cubicBezTo>
                <a:cubicBezTo>
                  <a:pt x="2955074" y="1934666"/>
                  <a:pt x="2687142" y="1911255"/>
                  <a:pt x="2537627" y="1907059"/>
                </a:cubicBezTo>
                <a:cubicBezTo>
                  <a:pt x="2388112" y="1902863"/>
                  <a:pt x="2182899" y="1936006"/>
                  <a:pt x="1949640" y="1907059"/>
                </a:cubicBezTo>
                <a:cubicBezTo>
                  <a:pt x="1716381" y="1878112"/>
                  <a:pt x="1555159" y="1880416"/>
                  <a:pt x="1330707" y="1907059"/>
                </a:cubicBezTo>
                <a:cubicBezTo>
                  <a:pt x="1106255" y="1933702"/>
                  <a:pt x="1027828" y="1918836"/>
                  <a:pt x="773667" y="1907059"/>
                </a:cubicBezTo>
                <a:cubicBezTo>
                  <a:pt x="519506" y="1895282"/>
                  <a:pt x="228379" y="1923796"/>
                  <a:pt x="0" y="1907059"/>
                </a:cubicBezTo>
                <a:cubicBezTo>
                  <a:pt x="20873" y="1666934"/>
                  <a:pt x="-27620" y="1601021"/>
                  <a:pt x="0" y="1328584"/>
                </a:cubicBezTo>
                <a:cubicBezTo>
                  <a:pt x="27620" y="1056148"/>
                  <a:pt x="27097" y="928508"/>
                  <a:pt x="0" y="673828"/>
                </a:cubicBezTo>
                <a:cubicBezTo>
                  <a:pt x="-27097" y="419148"/>
                  <a:pt x="23011" y="13477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11693259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Normativa para la Reducción de Desastres NRD-1, NRD-2 y NRD-3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Documento firmado por diseñador indicando que el proyecto cumple con la normativa</a:t>
            </a:r>
          </a:p>
        </p:txBody>
      </p:sp>
      <p:sp>
        <p:nvSpPr>
          <p:cNvPr id="17" name="9 CuadroTexto">
            <a:extLst>
              <a:ext uri="{FF2B5EF4-FFF2-40B4-BE49-F238E27FC236}">
                <a16:creationId xmlns:a16="http://schemas.microsoft.com/office/drawing/2014/main" id="{DBA1AB5D-BAEF-9546-9BC5-3009FAAAD767}"/>
              </a:ext>
            </a:extLst>
          </p:cNvPr>
          <p:cNvSpPr txBox="1"/>
          <p:nvPr/>
        </p:nvSpPr>
        <p:spPr>
          <a:xfrm>
            <a:off x="5816157" y="1491630"/>
            <a:ext cx="3094667" cy="2233109"/>
          </a:xfrm>
          <a:custGeom>
            <a:avLst/>
            <a:gdLst>
              <a:gd name="csX0" fmla="*/ 0 w 3094667"/>
              <a:gd name="csY0" fmla="*/ 0 h 2233109"/>
              <a:gd name="csX1" fmla="*/ 587987 w 3094667"/>
              <a:gd name="csY1" fmla="*/ 0 h 2233109"/>
              <a:gd name="csX2" fmla="*/ 1206920 w 3094667"/>
              <a:gd name="csY2" fmla="*/ 0 h 2233109"/>
              <a:gd name="csX3" fmla="*/ 1825854 w 3094667"/>
              <a:gd name="csY3" fmla="*/ 0 h 2233109"/>
              <a:gd name="csX4" fmla="*/ 2506680 w 3094667"/>
              <a:gd name="csY4" fmla="*/ 0 h 2233109"/>
              <a:gd name="csX5" fmla="*/ 3094667 w 3094667"/>
              <a:gd name="csY5" fmla="*/ 0 h 2233109"/>
              <a:gd name="csX6" fmla="*/ 3094667 w 3094667"/>
              <a:gd name="csY6" fmla="*/ 535946 h 2233109"/>
              <a:gd name="csX7" fmla="*/ 3094667 w 3094667"/>
              <a:gd name="csY7" fmla="*/ 1049561 h 2233109"/>
              <a:gd name="csX8" fmla="*/ 3094667 w 3094667"/>
              <a:gd name="csY8" fmla="*/ 1540845 h 2233109"/>
              <a:gd name="csX9" fmla="*/ 3094667 w 3094667"/>
              <a:gd name="csY9" fmla="*/ 2233109 h 2233109"/>
              <a:gd name="csX10" fmla="*/ 2568574 w 3094667"/>
              <a:gd name="csY10" fmla="*/ 2233109 h 2233109"/>
              <a:gd name="csX11" fmla="*/ 1980587 w 3094667"/>
              <a:gd name="csY11" fmla="*/ 2233109 h 2233109"/>
              <a:gd name="csX12" fmla="*/ 1330707 w 3094667"/>
              <a:gd name="csY12" fmla="*/ 2233109 h 2233109"/>
              <a:gd name="csX13" fmla="*/ 804613 w 3094667"/>
              <a:gd name="csY13" fmla="*/ 2233109 h 2233109"/>
              <a:gd name="csX14" fmla="*/ 0 w 3094667"/>
              <a:gd name="csY14" fmla="*/ 2233109 h 2233109"/>
              <a:gd name="csX15" fmla="*/ 0 w 3094667"/>
              <a:gd name="csY15" fmla="*/ 1674832 h 2233109"/>
              <a:gd name="csX16" fmla="*/ 0 w 3094667"/>
              <a:gd name="csY16" fmla="*/ 1071892 h 2233109"/>
              <a:gd name="csX17" fmla="*/ 0 w 3094667"/>
              <a:gd name="csY17" fmla="*/ 0 h 22331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094667" h="2233109" fill="none" extrusionOk="0">
                <a:moveTo>
                  <a:pt x="0" y="0"/>
                </a:moveTo>
                <a:cubicBezTo>
                  <a:pt x="222427" y="20538"/>
                  <a:pt x="350558" y="22965"/>
                  <a:pt x="587987" y="0"/>
                </a:cubicBezTo>
                <a:cubicBezTo>
                  <a:pt x="825416" y="-22965"/>
                  <a:pt x="937239" y="24940"/>
                  <a:pt x="1206920" y="0"/>
                </a:cubicBezTo>
                <a:cubicBezTo>
                  <a:pt x="1476601" y="-24940"/>
                  <a:pt x="1627326" y="27062"/>
                  <a:pt x="1825854" y="0"/>
                </a:cubicBezTo>
                <a:cubicBezTo>
                  <a:pt x="2024382" y="-27062"/>
                  <a:pt x="2208593" y="-33901"/>
                  <a:pt x="2506680" y="0"/>
                </a:cubicBezTo>
                <a:cubicBezTo>
                  <a:pt x="2804767" y="33901"/>
                  <a:pt x="2858866" y="-3798"/>
                  <a:pt x="3094667" y="0"/>
                </a:cubicBezTo>
                <a:cubicBezTo>
                  <a:pt x="3094455" y="170888"/>
                  <a:pt x="3101474" y="404450"/>
                  <a:pt x="3094667" y="535946"/>
                </a:cubicBezTo>
                <a:cubicBezTo>
                  <a:pt x="3087860" y="667442"/>
                  <a:pt x="3109027" y="940958"/>
                  <a:pt x="3094667" y="1049561"/>
                </a:cubicBezTo>
                <a:cubicBezTo>
                  <a:pt x="3080307" y="1158165"/>
                  <a:pt x="3085999" y="1381140"/>
                  <a:pt x="3094667" y="1540845"/>
                </a:cubicBezTo>
                <a:cubicBezTo>
                  <a:pt x="3103335" y="1700550"/>
                  <a:pt x="3092874" y="1995855"/>
                  <a:pt x="3094667" y="2233109"/>
                </a:cubicBezTo>
                <a:cubicBezTo>
                  <a:pt x="2870088" y="2217344"/>
                  <a:pt x="2703879" y="2254320"/>
                  <a:pt x="2568574" y="2233109"/>
                </a:cubicBezTo>
                <a:cubicBezTo>
                  <a:pt x="2433269" y="2211898"/>
                  <a:pt x="2123703" y="2245111"/>
                  <a:pt x="1980587" y="2233109"/>
                </a:cubicBezTo>
                <a:cubicBezTo>
                  <a:pt x="1837471" y="2221107"/>
                  <a:pt x="1609789" y="2235024"/>
                  <a:pt x="1330707" y="2233109"/>
                </a:cubicBezTo>
                <a:cubicBezTo>
                  <a:pt x="1051625" y="2231194"/>
                  <a:pt x="1047444" y="2224115"/>
                  <a:pt x="804613" y="2233109"/>
                </a:cubicBezTo>
                <a:cubicBezTo>
                  <a:pt x="561782" y="2242103"/>
                  <a:pt x="281589" y="2230678"/>
                  <a:pt x="0" y="2233109"/>
                </a:cubicBezTo>
                <a:cubicBezTo>
                  <a:pt x="-9933" y="1956547"/>
                  <a:pt x="4147" y="1841617"/>
                  <a:pt x="0" y="1674832"/>
                </a:cubicBezTo>
                <a:cubicBezTo>
                  <a:pt x="-4147" y="1508047"/>
                  <a:pt x="9877" y="1310133"/>
                  <a:pt x="0" y="1071892"/>
                </a:cubicBezTo>
                <a:cubicBezTo>
                  <a:pt x="-9877" y="833651"/>
                  <a:pt x="-17718" y="271370"/>
                  <a:pt x="0" y="0"/>
                </a:cubicBezTo>
                <a:close/>
              </a:path>
              <a:path w="3094667" h="2233109" stroke="0" extrusionOk="0">
                <a:moveTo>
                  <a:pt x="0" y="0"/>
                </a:moveTo>
                <a:cubicBezTo>
                  <a:pt x="169229" y="-19011"/>
                  <a:pt x="412232" y="22315"/>
                  <a:pt x="618933" y="0"/>
                </a:cubicBezTo>
                <a:cubicBezTo>
                  <a:pt x="825634" y="-22315"/>
                  <a:pt x="1030711" y="30984"/>
                  <a:pt x="1268813" y="0"/>
                </a:cubicBezTo>
                <a:cubicBezTo>
                  <a:pt x="1506915" y="-30984"/>
                  <a:pt x="1718521" y="26514"/>
                  <a:pt x="1887747" y="0"/>
                </a:cubicBezTo>
                <a:cubicBezTo>
                  <a:pt x="2056973" y="-26514"/>
                  <a:pt x="2309635" y="1068"/>
                  <a:pt x="2537627" y="0"/>
                </a:cubicBezTo>
                <a:cubicBezTo>
                  <a:pt x="2765619" y="-1068"/>
                  <a:pt x="2963913" y="18381"/>
                  <a:pt x="3094667" y="0"/>
                </a:cubicBezTo>
                <a:cubicBezTo>
                  <a:pt x="3122123" y="289860"/>
                  <a:pt x="3090029" y="305972"/>
                  <a:pt x="3094667" y="580608"/>
                </a:cubicBezTo>
                <a:cubicBezTo>
                  <a:pt x="3099305" y="855244"/>
                  <a:pt x="3103708" y="882748"/>
                  <a:pt x="3094667" y="1183548"/>
                </a:cubicBezTo>
                <a:cubicBezTo>
                  <a:pt x="3085626" y="1484348"/>
                  <a:pt x="3119049" y="1495434"/>
                  <a:pt x="3094667" y="1719494"/>
                </a:cubicBezTo>
                <a:cubicBezTo>
                  <a:pt x="3070285" y="1943554"/>
                  <a:pt x="3118031" y="2013471"/>
                  <a:pt x="3094667" y="2233109"/>
                </a:cubicBezTo>
                <a:cubicBezTo>
                  <a:pt x="2957630" y="2212203"/>
                  <a:pt x="2682712" y="2241917"/>
                  <a:pt x="2568574" y="2233109"/>
                </a:cubicBezTo>
                <a:cubicBezTo>
                  <a:pt x="2454436" y="2224301"/>
                  <a:pt x="2287335" y="2240100"/>
                  <a:pt x="2011534" y="2233109"/>
                </a:cubicBezTo>
                <a:cubicBezTo>
                  <a:pt x="1735733" y="2226118"/>
                  <a:pt x="1654321" y="2226003"/>
                  <a:pt x="1423547" y="2233109"/>
                </a:cubicBezTo>
                <a:cubicBezTo>
                  <a:pt x="1192773" y="2240215"/>
                  <a:pt x="1014559" y="2211079"/>
                  <a:pt x="866507" y="2233109"/>
                </a:cubicBezTo>
                <a:cubicBezTo>
                  <a:pt x="718455" y="2255139"/>
                  <a:pt x="365486" y="2212682"/>
                  <a:pt x="0" y="2233109"/>
                </a:cubicBezTo>
                <a:cubicBezTo>
                  <a:pt x="5629" y="2093672"/>
                  <a:pt x="4859" y="1883785"/>
                  <a:pt x="0" y="1652501"/>
                </a:cubicBezTo>
                <a:cubicBezTo>
                  <a:pt x="-4859" y="1421217"/>
                  <a:pt x="-17196" y="1303112"/>
                  <a:pt x="0" y="1094223"/>
                </a:cubicBezTo>
                <a:cubicBezTo>
                  <a:pt x="17196" y="885334"/>
                  <a:pt x="-20015" y="724824"/>
                  <a:pt x="0" y="602939"/>
                </a:cubicBezTo>
                <a:cubicBezTo>
                  <a:pt x="20015" y="481054"/>
                  <a:pt x="-2128" y="174037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0960283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Ley Marco para regular la reducción de vulnerabilidad, la adaptación obligatoria ante los efectos del cambio climático y la mitigación de gases de efecto invernadero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Documento firmado por diseñador indicando que el proyecto contempla la normativa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605585-C170-EEC9-0EB4-FC8C8190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94" y="4433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A5F687-2EAE-EF2F-01C7-4CB2DF1AF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989" y="1297189"/>
            <a:ext cx="2839629" cy="365295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C6A4485-85DE-C131-B007-7559EBA21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508" y="1463340"/>
            <a:ext cx="3233248" cy="36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5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3" grpId="0" uiExpand="1" build="p"/>
      <p:bldP spid="6" grpId="0" uiExpand="1" build="p"/>
      <p:bldP spid="5" grpId="0" uiExpand="1" build="p"/>
      <p:bldP spid="10" grpId="0" uiExpand="1" animBg="1"/>
      <p:bldP spid="14" grpId="0" uiExpand="1" animBg="1"/>
      <p:bldP spid="17" grpId="0" uiExpan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5BD02-0B03-62C3-FB96-47AED63D1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186F2E2-B9D3-8A7A-4B26-16537501DF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9" r="2930"/>
          <a:stretch>
            <a:fillRect/>
          </a:stretch>
        </p:blipFill>
        <p:spPr>
          <a:xfrm>
            <a:off x="368512" y="1470117"/>
            <a:ext cx="5581607" cy="358589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9C887286-0BF4-6747-1E67-60F69F9FFE18}"/>
              </a:ext>
            </a:extLst>
          </p:cNvPr>
          <p:cNvSpPr/>
          <p:nvPr/>
        </p:nvSpPr>
        <p:spPr>
          <a:xfrm>
            <a:off x="162924" y="543152"/>
            <a:ext cx="727280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2.7  Compromisos de Operación y Mantenimiento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5" name="8 Rectángulo">
            <a:extLst>
              <a:ext uri="{FF2B5EF4-FFF2-40B4-BE49-F238E27FC236}">
                <a16:creationId xmlns:a16="http://schemas.microsoft.com/office/drawing/2014/main" id="{68B7BC9B-B191-978C-8060-5DA2CE71E055}"/>
              </a:ext>
            </a:extLst>
          </p:cNvPr>
          <p:cNvSpPr/>
          <p:nvPr/>
        </p:nvSpPr>
        <p:spPr>
          <a:xfrm>
            <a:off x="190790" y="943113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s-GT" sz="2100" dirty="0">
                <a:latin typeface="Corbel Light" panose="020B0303020204020204" pitchFamily="34" charset="0"/>
              </a:rPr>
              <a:t>Compromiso de operación y mantenimiento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90AE67BE-11EA-F8BF-F8FB-8C5293A65FB1}"/>
              </a:ext>
            </a:extLst>
          </p:cNvPr>
          <p:cNvSpPr txBox="1"/>
          <p:nvPr/>
        </p:nvSpPr>
        <p:spPr>
          <a:xfrm>
            <a:off x="6042751" y="2164232"/>
            <a:ext cx="2808312" cy="1440160"/>
          </a:xfrm>
          <a:custGeom>
            <a:avLst/>
            <a:gdLst>
              <a:gd name="csX0" fmla="*/ 0 w 2808312"/>
              <a:gd name="csY0" fmla="*/ 0 h 1440160"/>
              <a:gd name="csX1" fmla="*/ 533579 w 2808312"/>
              <a:gd name="csY1" fmla="*/ 0 h 1440160"/>
              <a:gd name="csX2" fmla="*/ 1123325 w 2808312"/>
              <a:gd name="csY2" fmla="*/ 0 h 1440160"/>
              <a:gd name="csX3" fmla="*/ 1684987 w 2808312"/>
              <a:gd name="csY3" fmla="*/ 0 h 1440160"/>
              <a:gd name="csX4" fmla="*/ 2218566 w 2808312"/>
              <a:gd name="csY4" fmla="*/ 0 h 1440160"/>
              <a:gd name="csX5" fmla="*/ 2808312 w 2808312"/>
              <a:gd name="csY5" fmla="*/ 0 h 1440160"/>
              <a:gd name="csX6" fmla="*/ 2808312 w 2808312"/>
              <a:gd name="csY6" fmla="*/ 451250 h 1440160"/>
              <a:gd name="csX7" fmla="*/ 2808312 w 2808312"/>
              <a:gd name="csY7" fmla="*/ 902500 h 1440160"/>
              <a:gd name="csX8" fmla="*/ 2808312 w 2808312"/>
              <a:gd name="csY8" fmla="*/ 1440160 h 1440160"/>
              <a:gd name="csX9" fmla="*/ 2274733 w 2808312"/>
              <a:gd name="csY9" fmla="*/ 1440160 h 1440160"/>
              <a:gd name="csX10" fmla="*/ 1769237 w 2808312"/>
              <a:gd name="csY10" fmla="*/ 1440160 h 1440160"/>
              <a:gd name="csX11" fmla="*/ 1179491 w 2808312"/>
              <a:gd name="csY11" fmla="*/ 1440160 h 1440160"/>
              <a:gd name="csX12" fmla="*/ 673995 w 2808312"/>
              <a:gd name="csY12" fmla="*/ 1440160 h 1440160"/>
              <a:gd name="csX13" fmla="*/ 0 w 2808312"/>
              <a:gd name="csY13" fmla="*/ 1440160 h 1440160"/>
              <a:gd name="csX14" fmla="*/ 0 w 2808312"/>
              <a:gd name="csY14" fmla="*/ 974508 h 1440160"/>
              <a:gd name="csX15" fmla="*/ 0 w 2808312"/>
              <a:gd name="csY15" fmla="*/ 494455 h 1440160"/>
              <a:gd name="csX16" fmla="*/ 0 w 2808312"/>
              <a:gd name="csY16" fmla="*/ 0 h 1440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8312" h="1440160" fill="none" extrusionOk="0">
                <a:moveTo>
                  <a:pt x="0" y="0"/>
                </a:moveTo>
                <a:cubicBezTo>
                  <a:pt x="186090" y="16244"/>
                  <a:pt x="423666" y="15222"/>
                  <a:pt x="533579" y="0"/>
                </a:cubicBezTo>
                <a:cubicBezTo>
                  <a:pt x="643492" y="-15222"/>
                  <a:pt x="951650" y="25926"/>
                  <a:pt x="1123325" y="0"/>
                </a:cubicBezTo>
                <a:cubicBezTo>
                  <a:pt x="1295000" y="-25926"/>
                  <a:pt x="1556071" y="723"/>
                  <a:pt x="1684987" y="0"/>
                </a:cubicBezTo>
                <a:cubicBezTo>
                  <a:pt x="1813903" y="-723"/>
                  <a:pt x="2021916" y="3897"/>
                  <a:pt x="2218566" y="0"/>
                </a:cubicBezTo>
                <a:cubicBezTo>
                  <a:pt x="2415216" y="-3897"/>
                  <a:pt x="2535387" y="26298"/>
                  <a:pt x="2808312" y="0"/>
                </a:cubicBezTo>
                <a:cubicBezTo>
                  <a:pt x="2823562" y="199513"/>
                  <a:pt x="2816717" y="268858"/>
                  <a:pt x="2808312" y="451250"/>
                </a:cubicBezTo>
                <a:cubicBezTo>
                  <a:pt x="2799908" y="633642"/>
                  <a:pt x="2787647" y="769269"/>
                  <a:pt x="2808312" y="902500"/>
                </a:cubicBezTo>
                <a:cubicBezTo>
                  <a:pt x="2828978" y="1035731"/>
                  <a:pt x="2785134" y="1325007"/>
                  <a:pt x="2808312" y="1440160"/>
                </a:cubicBezTo>
                <a:cubicBezTo>
                  <a:pt x="2545519" y="1430056"/>
                  <a:pt x="2491504" y="1432936"/>
                  <a:pt x="2274733" y="1440160"/>
                </a:cubicBezTo>
                <a:cubicBezTo>
                  <a:pt x="2057962" y="1447384"/>
                  <a:pt x="2005804" y="1457626"/>
                  <a:pt x="1769237" y="1440160"/>
                </a:cubicBezTo>
                <a:cubicBezTo>
                  <a:pt x="1532670" y="1422694"/>
                  <a:pt x="1353714" y="1439570"/>
                  <a:pt x="1179491" y="1440160"/>
                </a:cubicBezTo>
                <a:cubicBezTo>
                  <a:pt x="1005268" y="1440750"/>
                  <a:pt x="821097" y="1461552"/>
                  <a:pt x="673995" y="1440160"/>
                </a:cubicBezTo>
                <a:cubicBezTo>
                  <a:pt x="526893" y="1418768"/>
                  <a:pt x="225136" y="1417373"/>
                  <a:pt x="0" y="1440160"/>
                </a:cubicBezTo>
                <a:cubicBezTo>
                  <a:pt x="-3797" y="1333584"/>
                  <a:pt x="17296" y="1163550"/>
                  <a:pt x="0" y="974508"/>
                </a:cubicBezTo>
                <a:cubicBezTo>
                  <a:pt x="-17296" y="785466"/>
                  <a:pt x="-19697" y="648397"/>
                  <a:pt x="0" y="494455"/>
                </a:cubicBezTo>
                <a:cubicBezTo>
                  <a:pt x="19697" y="340513"/>
                  <a:pt x="22381" y="201640"/>
                  <a:pt x="0" y="0"/>
                </a:cubicBezTo>
                <a:close/>
              </a:path>
              <a:path w="2808312" h="1440160" stroke="0" extrusionOk="0">
                <a:moveTo>
                  <a:pt x="0" y="0"/>
                </a:moveTo>
                <a:cubicBezTo>
                  <a:pt x="213307" y="-5131"/>
                  <a:pt x="368958" y="10088"/>
                  <a:pt x="589746" y="0"/>
                </a:cubicBezTo>
                <a:cubicBezTo>
                  <a:pt x="810534" y="-10088"/>
                  <a:pt x="870603" y="-26522"/>
                  <a:pt x="1151408" y="0"/>
                </a:cubicBezTo>
                <a:cubicBezTo>
                  <a:pt x="1432213" y="26522"/>
                  <a:pt x="1511081" y="-227"/>
                  <a:pt x="1628821" y="0"/>
                </a:cubicBezTo>
                <a:cubicBezTo>
                  <a:pt x="1746561" y="227"/>
                  <a:pt x="1971798" y="-14369"/>
                  <a:pt x="2106234" y="0"/>
                </a:cubicBezTo>
                <a:cubicBezTo>
                  <a:pt x="2240670" y="14369"/>
                  <a:pt x="2594949" y="-1454"/>
                  <a:pt x="2808312" y="0"/>
                </a:cubicBezTo>
                <a:cubicBezTo>
                  <a:pt x="2791612" y="95998"/>
                  <a:pt x="2822870" y="231013"/>
                  <a:pt x="2808312" y="436849"/>
                </a:cubicBezTo>
                <a:cubicBezTo>
                  <a:pt x="2793754" y="642685"/>
                  <a:pt x="2816988" y="705781"/>
                  <a:pt x="2808312" y="931303"/>
                </a:cubicBezTo>
                <a:cubicBezTo>
                  <a:pt x="2799636" y="1156825"/>
                  <a:pt x="2785960" y="1215843"/>
                  <a:pt x="2808312" y="1440160"/>
                </a:cubicBezTo>
                <a:cubicBezTo>
                  <a:pt x="2627083" y="1462280"/>
                  <a:pt x="2500133" y="1451062"/>
                  <a:pt x="2246650" y="1440160"/>
                </a:cubicBezTo>
                <a:cubicBezTo>
                  <a:pt x="1993167" y="1429258"/>
                  <a:pt x="1809248" y="1440959"/>
                  <a:pt x="1684987" y="1440160"/>
                </a:cubicBezTo>
                <a:cubicBezTo>
                  <a:pt x="1560726" y="1439361"/>
                  <a:pt x="1417960" y="1424082"/>
                  <a:pt x="1151408" y="1440160"/>
                </a:cubicBezTo>
                <a:cubicBezTo>
                  <a:pt x="884856" y="1456238"/>
                  <a:pt x="774873" y="1433689"/>
                  <a:pt x="645912" y="1440160"/>
                </a:cubicBezTo>
                <a:cubicBezTo>
                  <a:pt x="516951" y="1446631"/>
                  <a:pt x="145731" y="1438874"/>
                  <a:pt x="0" y="1440160"/>
                </a:cubicBezTo>
                <a:cubicBezTo>
                  <a:pt x="-20569" y="1276401"/>
                  <a:pt x="12768" y="1109764"/>
                  <a:pt x="0" y="960107"/>
                </a:cubicBezTo>
                <a:cubicBezTo>
                  <a:pt x="-12768" y="810450"/>
                  <a:pt x="-10188" y="674716"/>
                  <a:pt x="0" y="480053"/>
                </a:cubicBezTo>
                <a:cubicBezTo>
                  <a:pt x="10188" y="285390"/>
                  <a:pt x="-8274" y="14672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71222506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Punto de Acta de Consejo Municipal asegurando la operación y mantenimiento durante la vida útil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Compromiso de puesta en marcha</a:t>
            </a:r>
          </a:p>
        </p:txBody>
      </p:sp>
      <p:sp>
        <p:nvSpPr>
          <p:cNvPr id="36" name="8 Rectángulo">
            <a:extLst>
              <a:ext uri="{FF2B5EF4-FFF2-40B4-BE49-F238E27FC236}">
                <a16:creationId xmlns:a16="http://schemas.microsoft.com/office/drawing/2014/main" id="{AFB9985A-B765-B7B3-9716-EA550B010657}"/>
              </a:ext>
            </a:extLst>
          </p:cNvPr>
          <p:cNvSpPr/>
          <p:nvPr/>
        </p:nvSpPr>
        <p:spPr>
          <a:xfrm>
            <a:off x="186285" y="941774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2"/>
            </a:pPr>
            <a:r>
              <a:rPr lang="es-GT" sz="2100" dirty="0">
                <a:latin typeface="Corbel Light" panose="020B0303020204020204" pitchFamily="34" charset="0"/>
              </a:rPr>
              <a:t>Presupuesto de operación y mantenimiento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37" name="7 CuadroTexto">
            <a:extLst>
              <a:ext uri="{FF2B5EF4-FFF2-40B4-BE49-F238E27FC236}">
                <a16:creationId xmlns:a16="http://schemas.microsoft.com/office/drawing/2014/main" id="{53CB0F0F-0537-55DA-0CE9-88B1D66AB1E0}"/>
              </a:ext>
            </a:extLst>
          </p:cNvPr>
          <p:cNvSpPr txBox="1"/>
          <p:nvPr/>
        </p:nvSpPr>
        <p:spPr>
          <a:xfrm>
            <a:off x="6060856" y="2309819"/>
            <a:ext cx="2808312" cy="1440160"/>
          </a:xfrm>
          <a:custGeom>
            <a:avLst/>
            <a:gdLst>
              <a:gd name="csX0" fmla="*/ 0 w 2808312"/>
              <a:gd name="csY0" fmla="*/ 0 h 1440160"/>
              <a:gd name="csX1" fmla="*/ 589746 w 2808312"/>
              <a:gd name="csY1" fmla="*/ 0 h 1440160"/>
              <a:gd name="csX2" fmla="*/ 1151408 w 2808312"/>
              <a:gd name="csY2" fmla="*/ 0 h 1440160"/>
              <a:gd name="csX3" fmla="*/ 1769237 w 2808312"/>
              <a:gd name="csY3" fmla="*/ 0 h 1440160"/>
              <a:gd name="csX4" fmla="*/ 2274733 w 2808312"/>
              <a:gd name="csY4" fmla="*/ 0 h 1440160"/>
              <a:gd name="csX5" fmla="*/ 2808312 w 2808312"/>
              <a:gd name="csY5" fmla="*/ 0 h 1440160"/>
              <a:gd name="csX6" fmla="*/ 2808312 w 2808312"/>
              <a:gd name="csY6" fmla="*/ 480053 h 1440160"/>
              <a:gd name="csX7" fmla="*/ 2808312 w 2808312"/>
              <a:gd name="csY7" fmla="*/ 945705 h 1440160"/>
              <a:gd name="csX8" fmla="*/ 2808312 w 2808312"/>
              <a:gd name="csY8" fmla="*/ 1440160 h 1440160"/>
              <a:gd name="csX9" fmla="*/ 2302816 w 2808312"/>
              <a:gd name="csY9" fmla="*/ 1440160 h 1440160"/>
              <a:gd name="csX10" fmla="*/ 1769237 w 2808312"/>
              <a:gd name="csY10" fmla="*/ 1440160 h 1440160"/>
              <a:gd name="csX11" fmla="*/ 1291824 w 2808312"/>
              <a:gd name="csY11" fmla="*/ 1440160 h 1440160"/>
              <a:gd name="csX12" fmla="*/ 702078 w 2808312"/>
              <a:gd name="csY12" fmla="*/ 1440160 h 1440160"/>
              <a:gd name="csX13" fmla="*/ 0 w 2808312"/>
              <a:gd name="csY13" fmla="*/ 1440160 h 1440160"/>
              <a:gd name="csX14" fmla="*/ 0 w 2808312"/>
              <a:gd name="csY14" fmla="*/ 988910 h 1440160"/>
              <a:gd name="csX15" fmla="*/ 0 w 2808312"/>
              <a:gd name="csY15" fmla="*/ 537660 h 1440160"/>
              <a:gd name="csX16" fmla="*/ 0 w 2808312"/>
              <a:gd name="csY16" fmla="*/ 0 h 1440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8312" h="1440160" fill="none" extrusionOk="0">
                <a:moveTo>
                  <a:pt x="0" y="0"/>
                </a:moveTo>
                <a:cubicBezTo>
                  <a:pt x="229759" y="-1610"/>
                  <a:pt x="341774" y="-2139"/>
                  <a:pt x="589746" y="0"/>
                </a:cubicBezTo>
                <a:cubicBezTo>
                  <a:pt x="837718" y="2139"/>
                  <a:pt x="897078" y="-23311"/>
                  <a:pt x="1151408" y="0"/>
                </a:cubicBezTo>
                <a:cubicBezTo>
                  <a:pt x="1405738" y="23311"/>
                  <a:pt x="1466666" y="-16063"/>
                  <a:pt x="1769237" y="0"/>
                </a:cubicBezTo>
                <a:cubicBezTo>
                  <a:pt x="2071808" y="16063"/>
                  <a:pt x="2023188" y="9914"/>
                  <a:pt x="2274733" y="0"/>
                </a:cubicBezTo>
                <a:cubicBezTo>
                  <a:pt x="2526278" y="-9914"/>
                  <a:pt x="2697817" y="9899"/>
                  <a:pt x="2808312" y="0"/>
                </a:cubicBezTo>
                <a:cubicBezTo>
                  <a:pt x="2817969" y="146913"/>
                  <a:pt x="2793236" y="314393"/>
                  <a:pt x="2808312" y="480053"/>
                </a:cubicBezTo>
                <a:cubicBezTo>
                  <a:pt x="2823388" y="645713"/>
                  <a:pt x="2824688" y="723901"/>
                  <a:pt x="2808312" y="945705"/>
                </a:cubicBezTo>
                <a:cubicBezTo>
                  <a:pt x="2791936" y="1167509"/>
                  <a:pt x="2812075" y="1204474"/>
                  <a:pt x="2808312" y="1440160"/>
                </a:cubicBezTo>
                <a:cubicBezTo>
                  <a:pt x="2597513" y="1461774"/>
                  <a:pt x="2428199" y="1417763"/>
                  <a:pt x="2302816" y="1440160"/>
                </a:cubicBezTo>
                <a:cubicBezTo>
                  <a:pt x="2177433" y="1462557"/>
                  <a:pt x="1895539" y="1462431"/>
                  <a:pt x="1769237" y="1440160"/>
                </a:cubicBezTo>
                <a:cubicBezTo>
                  <a:pt x="1642935" y="1417889"/>
                  <a:pt x="1518024" y="1440407"/>
                  <a:pt x="1291824" y="1440160"/>
                </a:cubicBezTo>
                <a:cubicBezTo>
                  <a:pt x="1065624" y="1439913"/>
                  <a:pt x="896831" y="1457562"/>
                  <a:pt x="702078" y="1440160"/>
                </a:cubicBezTo>
                <a:cubicBezTo>
                  <a:pt x="507325" y="1422758"/>
                  <a:pt x="233699" y="1439979"/>
                  <a:pt x="0" y="1440160"/>
                </a:cubicBezTo>
                <a:cubicBezTo>
                  <a:pt x="-22065" y="1349422"/>
                  <a:pt x="-1120" y="1207170"/>
                  <a:pt x="0" y="988910"/>
                </a:cubicBezTo>
                <a:cubicBezTo>
                  <a:pt x="1120" y="770650"/>
                  <a:pt x="-4668" y="760196"/>
                  <a:pt x="0" y="537660"/>
                </a:cubicBezTo>
                <a:cubicBezTo>
                  <a:pt x="4668" y="315124"/>
                  <a:pt x="1876" y="130831"/>
                  <a:pt x="0" y="0"/>
                </a:cubicBezTo>
                <a:close/>
              </a:path>
              <a:path w="2808312" h="1440160" stroke="0" extrusionOk="0">
                <a:moveTo>
                  <a:pt x="0" y="0"/>
                </a:moveTo>
                <a:cubicBezTo>
                  <a:pt x="201312" y="16698"/>
                  <a:pt x="274720" y="15586"/>
                  <a:pt x="505496" y="0"/>
                </a:cubicBezTo>
                <a:cubicBezTo>
                  <a:pt x="736272" y="-15586"/>
                  <a:pt x="973012" y="-21116"/>
                  <a:pt x="1095242" y="0"/>
                </a:cubicBezTo>
                <a:cubicBezTo>
                  <a:pt x="1217472" y="21116"/>
                  <a:pt x="1463040" y="6979"/>
                  <a:pt x="1684987" y="0"/>
                </a:cubicBezTo>
                <a:cubicBezTo>
                  <a:pt x="1906934" y="-6979"/>
                  <a:pt x="2085197" y="16483"/>
                  <a:pt x="2218566" y="0"/>
                </a:cubicBezTo>
                <a:cubicBezTo>
                  <a:pt x="2351935" y="-16483"/>
                  <a:pt x="2681244" y="7411"/>
                  <a:pt x="2808312" y="0"/>
                </a:cubicBezTo>
                <a:cubicBezTo>
                  <a:pt x="2823391" y="119279"/>
                  <a:pt x="2824370" y="252663"/>
                  <a:pt x="2808312" y="494455"/>
                </a:cubicBezTo>
                <a:cubicBezTo>
                  <a:pt x="2792254" y="736248"/>
                  <a:pt x="2784927" y="862240"/>
                  <a:pt x="2808312" y="974508"/>
                </a:cubicBezTo>
                <a:cubicBezTo>
                  <a:pt x="2831697" y="1086776"/>
                  <a:pt x="2812387" y="1267681"/>
                  <a:pt x="2808312" y="1440160"/>
                </a:cubicBezTo>
                <a:cubicBezTo>
                  <a:pt x="2563349" y="1420445"/>
                  <a:pt x="2376337" y="1450850"/>
                  <a:pt x="2246650" y="1440160"/>
                </a:cubicBezTo>
                <a:cubicBezTo>
                  <a:pt x="2116963" y="1429470"/>
                  <a:pt x="1895951" y="1442727"/>
                  <a:pt x="1741153" y="1440160"/>
                </a:cubicBezTo>
                <a:cubicBezTo>
                  <a:pt x="1586355" y="1437593"/>
                  <a:pt x="1392327" y="1463789"/>
                  <a:pt x="1263740" y="1440160"/>
                </a:cubicBezTo>
                <a:cubicBezTo>
                  <a:pt x="1135153" y="1416531"/>
                  <a:pt x="866770" y="1412514"/>
                  <a:pt x="673995" y="1440160"/>
                </a:cubicBezTo>
                <a:cubicBezTo>
                  <a:pt x="481220" y="1467806"/>
                  <a:pt x="277541" y="1473226"/>
                  <a:pt x="0" y="1440160"/>
                </a:cubicBezTo>
                <a:cubicBezTo>
                  <a:pt x="-4430" y="1222098"/>
                  <a:pt x="-3216" y="1140106"/>
                  <a:pt x="0" y="960107"/>
                </a:cubicBezTo>
                <a:cubicBezTo>
                  <a:pt x="3216" y="780108"/>
                  <a:pt x="-8759" y="632365"/>
                  <a:pt x="0" y="494455"/>
                </a:cubicBezTo>
                <a:cubicBezTo>
                  <a:pt x="8759" y="356545"/>
                  <a:pt x="-14664" y="170648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236920007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Integrar los gastos involucrados en la operación y mantenimiento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Integrar presupuesto mensual, anual y durante la vida útil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Con </a:t>
            </a:r>
            <a:r>
              <a:rPr lang="es-MX" sz="1400" dirty="0" err="1">
                <a:solidFill>
                  <a:srgbClr val="1D2C55"/>
                </a:solidFill>
                <a:latin typeface="Corbel Light" panose="020B0303020204020204" pitchFamily="34" charset="0"/>
              </a:rPr>
              <a:t>VoBo</a:t>
            </a: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 de Sr. Alcalde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FB88913A-F499-7351-C7C7-C99B4C4968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98"/>
          <a:stretch>
            <a:fillRect/>
          </a:stretch>
        </p:blipFill>
        <p:spPr>
          <a:xfrm>
            <a:off x="1403648" y="1456295"/>
            <a:ext cx="3832842" cy="3585892"/>
          </a:xfrm>
          <a:prstGeom prst="rect">
            <a:avLst/>
          </a:prstGeom>
        </p:spPr>
      </p:pic>
      <p:sp>
        <p:nvSpPr>
          <p:cNvPr id="40" name="8 Rectángulo">
            <a:extLst>
              <a:ext uri="{FF2B5EF4-FFF2-40B4-BE49-F238E27FC236}">
                <a16:creationId xmlns:a16="http://schemas.microsoft.com/office/drawing/2014/main" id="{D0C36B67-3B02-F92F-D349-0BD20F5DFFD9}"/>
              </a:ext>
            </a:extLst>
          </p:cNvPr>
          <p:cNvSpPr/>
          <p:nvPr/>
        </p:nvSpPr>
        <p:spPr>
          <a:xfrm>
            <a:off x="186285" y="940435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3"/>
            </a:pPr>
            <a:r>
              <a:rPr lang="es-GT" sz="2100" dirty="0">
                <a:latin typeface="Corbel Light" panose="020B0303020204020204" pitchFamily="34" charset="0"/>
              </a:rPr>
              <a:t>Manual de operación y mantenimiento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A2B5279-96E0-C656-845F-6305CC038066}"/>
              </a:ext>
            </a:extLst>
          </p:cNvPr>
          <p:cNvSpPr txBox="1"/>
          <p:nvPr/>
        </p:nvSpPr>
        <p:spPr>
          <a:xfrm>
            <a:off x="6078961" y="2462844"/>
            <a:ext cx="2808312" cy="1600438"/>
          </a:xfrm>
          <a:custGeom>
            <a:avLst/>
            <a:gdLst>
              <a:gd name="csX0" fmla="*/ 0 w 2808312"/>
              <a:gd name="csY0" fmla="*/ 0 h 1600438"/>
              <a:gd name="csX1" fmla="*/ 533579 w 2808312"/>
              <a:gd name="csY1" fmla="*/ 0 h 1600438"/>
              <a:gd name="csX2" fmla="*/ 1039075 w 2808312"/>
              <a:gd name="csY2" fmla="*/ 0 h 1600438"/>
              <a:gd name="csX3" fmla="*/ 1628821 w 2808312"/>
              <a:gd name="csY3" fmla="*/ 0 h 1600438"/>
              <a:gd name="csX4" fmla="*/ 2162400 w 2808312"/>
              <a:gd name="csY4" fmla="*/ 0 h 1600438"/>
              <a:gd name="csX5" fmla="*/ 2808312 w 2808312"/>
              <a:gd name="csY5" fmla="*/ 0 h 1600438"/>
              <a:gd name="csX6" fmla="*/ 2808312 w 2808312"/>
              <a:gd name="csY6" fmla="*/ 501471 h 1600438"/>
              <a:gd name="csX7" fmla="*/ 2808312 w 2808312"/>
              <a:gd name="csY7" fmla="*/ 1002941 h 1600438"/>
              <a:gd name="csX8" fmla="*/ 2808312 w 2808312"/>
              <a:gd name="csY8" fmla="*/ 1600438 h 1600438"/>
              <a:gd name="csX9" fmla="*/ 2218566 w 2808312"/>
              <a:gd name="csY9" fmla="*/ 1600438 h 1600438"/>
              <a:gd name="csX10" fmla="*/ 1684987 w 2808312"/>
              <a:gd name="csY10" fmla="*/ 1600438 h 1600438"/>
              <a:gd name="csX11" fmla="*/ 1179491 w 2808312"/>
              <a:gd name="csY11" fmla="*/ 1600438 h 1600438"/>
              <a:gd name="csX12" fmla="*/ 561662 w 2808312"/>
              <a:gd name="csY12" fmla="*/ 1600438 h 1600438"/>
              <a:gd name="csX13" fmla="*/ 0 w 2808312"/>
              <a:gd name="csY13" fmla="*/ 1600438 h 1600438"/>
              <a:gd name="csX14" fmla="*/ 0 w 2808312"/>
              <a:gd name="csY14" fmla="*/ 1098967 h 1600438"/>
              <a:gd name="csX15" fmla="*/ 0 w 2808312"/>
              <a:gd name="csY15" fmla="*/ 533479 h 1600438"/>
              <a:gd name="csX16" fmla="*/ 0 w 2808312"/>
              <a:gd name="csY16" fmla="*/ 0 h 1600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8312" h="1600438" fill="none" extrusionOk="0">
                <a:moveTo>
                  <a:pt x="0" y="0"/>
                </a:moveTo>
                <a:cubicBezTo>
                  <a:pt x="217957" y="-17636"/>
                  <a:pt x="364665" y="-1800"/>
                  <a:pt x="533579" y="0"/>
                </a:cubicBezTo>
                <a:cubicBezTo>
                  <a:pt x="702493" y="1800"/>
                  <a:pt x="921672" y="-7109"/>
                  <a:pt x="1039075" y="0"/>
                </a:cubicBezTo>
                <a:cubicBezTo>
                  <a:pt x="1156478" y="7109"/>
                  <a:pt x="1418898" y="-11581"/>
                  <a:pt x="1628821" y="0"/>
                </a:cubicBezTo>
                <a:cubicBezTo>
                  <a:pt x="1838744" y="11581"/>
                  <a:pt x="1942541" y="10029"/>
                  <a:pt x="2162400" y="0"/>
                </a:cubicBezTo>
                <a:cubicBezTo>
                  <a:pt x="2382259" y="-10029"/>
                  <a:pt x="2516566" y="-25223"/>
                  <a:pt x="2808312" y="0"/>
                </a:cubicBezTo>
                <a:cubicBezTo>
                  <a:pt x="2792730" y="216531"/>
                  <a:pt x="2794242" y="381019"/>
                  <a:pt x="2808312" y="501471"/>
                </a:cubicBezTo>
                <a:cubicBezTo>
                  <a:pt x="2822382" y="621923"/>
                  <a:pt x="2797061" y="803771"/>
                  <a:pt x="2808312" y="1002941"/>
                </a:cubicBezTo>
                <a:cubicBezTo>
                  <a:pt x="2819564" y="1202111"/>
                  <a:pt x="2809479" y="1458676"/>
                  <a:pt x="2808312" y="1600438"/>
                </a:cubicBezTo>
                <a:cubicBezTo>
                  <a:pt x="2683662" y="1606087"/>
                  <a:pt x="2359326" y="1614662"/>
                  <a:pt x="2218566" y="1600438"/>
                </a:cubicBezTo>
                <a:cubicBezTo>
                  <a:pt x="2077806" y="1586214"/>
                  <a:pt x="1836924" y="1595209"/>
                  <a:pt x="1684987" y="1600438"/>
                </a:cubicBezTo>
                <a:cubicBezTo>
                  <a:pt x="1533050" y="1605667"/>
                  <a:pt x="1285668" y="1612503"/>
                  <a:pt x="1179491" y="1600438"/>
                </a:cubicBezTo>
                <a:cubicBezTo>
                  <a:pt x="1073314" y="1588373"/>
                  <a:pt x="706479" y="1620244"/>
                  <a:pt x="561662" y="1600438"/>
                </a:cubicBezTo>
                <a:cubicBezTo>
                  <a:pt x="416845" y="1580632"/>
                  <a:pt x="185711" y="1594493"/>
                  <a:pt x="0" y="1600438"/>
                </a:cubicBezTo>
                <a:cubicBezTo>
                  <a:pt x="-20971" y="1498957"/>
                  <a:pt x="195" y="1293441"/>
                  <a:pt x="0" y="1098967"/>
                </a:cubicBezTo>
                <a:cubicBezTo>
                  <a:pt x="-195" y="904493"/>
                  <a:pt x="-21667" y="681452"/>
                  <a:pt x="0" y="533479"/>
                </a:cubicBezTo>
                <a:cubicBezTo>
                  <a:pt x="21667" y="385506"/>
                  <a:pt x="20869" y="113028"/>
                  <a:pt x="0" y="0"/>
                </a:cubicBezTo>
                <a:close/>
              </a:path>
              <a:path w="2808312" h="1600438" stroke="0" extrusionOk="0">
                <a:moveTo>
                  <a:pt x="0" y="0"/>
                </a:moveTo>
                <a:cubicBezTo>
                  <a:pt x="165797" y="23629"/>
                  <a:pt x="400440" y="15313"/>
                  <a:pt x="589746" y="0"/>
                </a:cubicBezTo>
                <a:cubicBezTo>
                  <a:pt x="779052" y="-15313"/>
                  <a:pt x="906631" y="-1676"/>
                  <a:pt x="1123325" y="0"/>
                </a:cubicBezTo>
                <a:cubicBezTo>
                  <a:pt x="1340019" y="1676"/>
                  <a:pt x="1501089" y="4758"/>
                  <a:pt x="1628821" y="0"/>
                </a:cubicBezTo>
                <a:cubicBezTo>
                  <a:pt x="1756553" y="-4758"/>
                  <a:pt x="1962319" y="1288"/>
                  <a:pt x="2218566" y="0"/>
                </a:cubicBezTo>
                <a:cubicBezTo>
                  <a:pt x="2474813" y="-1288"/>
                  <a:pt x="2664124" y="-5455"/>
                  <a:pt x="2808312" y="0"/>
                </a:cubicBezTo>
                <a:cubicBezTo>
                  <a:pt x="2799249" y="121383"/>
                  <a:pt x="2824818" y="437735"/>
                  <a:pt x="2808312" y="565488"/>
                </a:cubicBezTo>
                <a:cubicBezTo>
                  <a:pt x="2791806" y="693241"/>
                  <a:pt x="2828686" y="967698"/>
                  <a:pt x="2808312" y="1082963"/>
                </a:cubicBezTo>
                <a:cubicBezTo>
                  <a:pt x="2787938" y="1198229"/>
                  <a:pt x="2815312" y="1377352"/>
                  <a:pt x="2808312" y="1600438"/>
                </a:cubicBezTo>
                <a:cubicBezTo>
                  <a:pt x="2561692" y="1577852"/>
                  <a:pt x="2492720" y="1576692"/>
                  <a:pt x="2218566" y="1600438"/>
                </a:cubicBezTo>
                <a:cubicBezTo>
                  <a:pt x="1944412" y="1624184"/>
                  <a:pt x="1892730" y="1571956"/>
                  <a:pt x="1628821" y="1600438"/>
                </a:cubicBezTo>
                <a:cubicBezTo>
                  <a:pt x="1364913" y="1628920"/>
                  <a:pt x="1241846" y="1591896"/>
                  <a:pt x="1123325" y="1600438"/>
                </a:cubicBezTo>
                <a:cubicBezTo>
                  <a:pt x="1004804" y="1608980"/>
                  <a:pt x="763996" y="1574757"/>
                  <a:pt x="589746" y="1600438"/>
                </a:cubicBezTo>
                <a:cubicBezTo>
                  <a:pt x="415496" y="1626119"/>
                  <a:pt x="244699" y="1626070"/>
                  <a:pt x="0" y="1600438"/>
                </a:cubicBezTo>
                <a:cubicBezTo>
                  <a:pt x="-9713" y="1330084"/>
                  <a:pt x="12212" y="1295618"/>
                  <a:pt x="0" y="1050954"/>
                </a:cubicBezTo>
                <a:cubicBezTo>
                  <a:pt x="-12212" y="806290"/>
                  <a:pt x="14322" y="703088"/>
                  <a:pt x="0" y="485466"/>
                </a:cubicBezTo>
                <a:cubicBezTo>
                  <a:pt x="-14322" y="267844"/>
                  <a:pt x="16796" y="115021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480972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Incluir todas las operaciones preventivas y correctivas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Con </a:t>
            </a:r>
            <a:r>
              <a:rPr lang="es-MX" sz="1400" dirty="0" err="1">
                <a:solidFill>
                  <a:srgbClr val="1D2C55"/>
                </a:solidFill>
                <a:latin typeface="Corbel Light" panose="020B0303020204020204" pitchFamily="34" charset="0"/>
              </a:rPr>
              <a:t>VoBo</a:t>
            </a:r>
            <a:r>
              <a:rPr lang="es-MX" sz="1400" dirty="0">
                <a:solidFill>
                  <a:srgbClr val="1D2C55"/>
                </a:solidFill>
                <a:latin typeface="Corbel Light" panose="020B0303020204020204" pitchFamily="34" charset="0"/>
              </a:rPr>
              <a:t> del Sr. Alcalde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D2C55"/>
              </a:solidFill>
              <a:latin typeface="Corbel Light" panose="020B03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D2C55"/>
              </a:solidFill>
              <a:latin typeface="Corbel Light" panose="020B03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D2C55"/>
              </a:solidFill>
              <a:latin typeface="Corbel Light" panose="020B03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47B3EA-2557-E2FB-3B19-1E2570F7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90" y="-6598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2. Documentos Legales y Cumplimiento de Normas SNIP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38BF9A7-888A-B931-F498-8E9356EF72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978" y="1442473"/>
            <a:ext cx="2335133" cy="358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7" grpId="0" uiExpand="1" animBg="1"/>
      <p:bldP spid="36" grpId="0" uiExpand="1" build="p"/>
      <p:bldP spid="37" grpId="0" uiExpand="1" animBg="1"/>
      <p:bldP spid="40" grpId="0" uiExpand="1" build="p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520A2-5C13-2650-8B66-14F7F9C2F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Rectángulo">
            <a:extLst>
              <a:ext uri="{FF2B5EF4-FFF2-40B4-BE49-F238E27FC236}">
                <a16:creationId xmlns:a16="http://schemas.microsoft.com/office/drawing/2014/main" id="{BB4D181E-F8CD-3C53-314A-EEF688CC038E}"/>
              </a:ext>
            </a:extLst>
          </p:cNvPr>
          <p:cNvSpPr/>
          <p:nvPr/>
        </p:nvSpPr>
        <p:spPr>
          <a:xfrm>
            <a:off x="179512" y="804797"/>
            <a:ext cx="4968552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3.1  Análisis de Riesgo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6" name="3 CuadroTexto">
            <a:extLst>
              <a:ext uri="{FF2B5EF4-FFF2-40B4-BE49-F238E27FC236}">
                <a16:creationId xmlns:a16="http://schemas.microsoft.com/office/drawing/2014/main" id="{44A28625-CC02-7548-6960-F8A89E840FEE}"/>
              </a:ext>
            </a:extLst>
          </p:cNvPr>
          <p:cNvSpPr txBox="1"/>
          <p:nvPr/>
        </p:nvSpPr>
        <p:spPr>
          <a:xfrm>
            <a:off x="5961782" y="1430104"/>
            <a:ext cx="3013979" cy="1373918"/>
          </a:xfrm>
          <a:custGeom>
            <a:avLst/>
            <a:gdLst>
              <a:gd name="csX0" fmla="*/ 0 w 3013979"/>
              <a:gd name="csY0" fmla="*/ 0 h 1373918"/>
              <a:gd name="csX1" fmla="*/ 542516 w 3013979"/>
              <a:gd name="csY1" fmla="*/ 0 h 1373918"/>
              <a:gd name="csX2" fmla="*/ 1115172 w 3013979"/>
              <a:gd name="csY2" fmla="*/ 0 h 1373918"/>
              <a:gd name="csX3" fmla="*/ 1778248 w 3013979"/>
              <a:gd name="csY3" fmla="*/ 0 h 1373918"/>
              <a:gd name="csX4" fmla="*/ 2290624 w 3013979"/>
              <a:gd name="csY4" fmla="*/ 0 h 1373918"/>
              <a:gd name="csX5" fmla="*/ 3013979 w 3013979"/>
              <a:gd name="csY5" fmla="*/ 0 h 1373918"/>
              <a:gd name="csX6" fmla="*/ 3013979 w 3013979"/>
              <a:gd name="csY6" fmla="*/ 645741 h 1373918"/>
              <a:gd name="csX7" fmla="*/ 3013979 w 3013979"/>
              <a:gd name="csY7" fmla="*/ 1373918 h 1373918"/>
              <a:gd name="csX8" fmla="*/ 2441323 w 3013979"/>
              <a:gd name="csY8" fmla="*/ 1373918 h 1373918"/>
              <a:gd name="csX9" fmla="*/ 1868667 w 3013979"/>
              <a:gd name="csY9" fmla="*/ 1373918 h 1373918"/>
              <a:gd name="csX10" fmla="*/ 1356291 w 3013979"/>
              <a:gd name="csY10" fmla="*/ 1373918 h 1373918"/>
              <a:gd name="csX11" fmla="*/ 723355 w 3013979"/>
              <a:gd name="csY11" fmla="*/ 1373918 h 1373918"/>
              <a:gd name="csX12" fmla="*/ 0 w 3013979"/>
              <a:gd name="csY12" fmla="*/ 1373918 h 1373918"/>
              <a:gd name="csX13" fmla="*/ 0 w 3013979"/>
              <a:gd name="csY13" fmla="*/ 673220 h 1373918"/>
              <a:gd name="csX14" fmla="*/ 0 w 3013979"/>
              <a:gd name="csY14" fmla="*/ 0 h 13739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1373918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3012125" y="156006"/>
                  <a:pt x="3024375" y="366358"/>
                  <a:pt x="3013979" y="645741"/>
                </a:cubicBezTo>
                <a:cubicBezTo>
                  <a:pt x="3003583" y="925124"/>
                  <a:pt x="3043056" y="1034108"/>
                  <a:pt x="3013979" y="1373918"/>
                </a:cubicBezTo>
                <a:cubicBezTo>
                  <a:pt x="2797728" y="1391778"/>
                  <a:pt x="2563329" y="1386707"/>
                  <a:pt x="2441323" y="1373918"/>
                </a:cubicBezTo>
                <a:cubicBezTo>
                  <a:pt x="2319317" y="1361129"/>
                  <a:pt x="2144990" y="1383488"/>
                  <a:pt x="1868667" y="1373918"/>
                </a:cubicBezTo>
                <a:cubicBezTo>
                  <a:pt x="1592344" y="1364348"/>
                  <a:pt x="1541710" y="1356681"/>
                  <a:pt x="1356291" y="1373918"/>
                </a:cubicBezTo>
                <a:cubicBezTo>
                  <a:pt x="1170872" y="1391155"/>
                  <a:pt x="909380" y="1385272"/>
                  <a:pt x="723355" y="1373918"/>
                </a:cubicBezTo>
                <a:cubicBezTo>
                  <a:pt x="537330" y="1362564"/>
                  <a:pt x="263300" y="1382787"/>
                  <a:pt x="0" y="1373918"/>
                </a:cubicBezTo>
                <a:cubicBezTo>
                  <a:pt x="-28213" y="1030745"/>
                  <a:pt x="22278" y="1014919"/>
                  <a:pt x="0" y="673220"/>
                </a:cubicBezTo>
                <a:cubicBezTo>
                  <a:pt x="-22278" y="331521"/>
                  <a:pt x="13703" y="233017"/>
                  <a:pt x="0" y="0"/>
                </a:cubicBezTo>
                <a:close/>
              </a:path>
              <a:path w="3013979" h="1373918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21045" y="236639"/>
                  <a:pt x="3028874" y="445543"/>
                  <a:pt x="3013979" y="645741"/>
                </a:cubicBezTo>
                <a:cubicBezTo>
                  <a:pt x="2999084" y="845939"/>
                  <a:pt x="2995679" y="1178050"/>
                  <a:pt x="3013979" y="1373918"/>
                </a:cubicBezTo>
                <a:cubicBezTo>
                  <a:pt x="2740906" y="1344301"/>
                  <a:pt x="2533953" y="1381448"/>
                  <a:pt x="2411183" y="1373918"/>
                </a:cubicBezTo>
                <a:cubicBezTo>
                  <a:pt x="2288413" y="1366388"/>
                  <a:pt x="1993515" y="1401356"/>
                  <a:pt x="1778248" y="1373918"/>
                </a:cubicBezTo>
                <a:cubicBezTo>
                  <a:pt x="1562982" y="1346480"/>
                  <a:pt x="1369491" y="1361864"/>
                  <a:pt x="1235731" y="1373918"/>
                </a:cubicBezTo>
                <a:cubicBezTo>
                  <a:pt x="1101971" y="1385972"/>
                  <a:pt x="782984" y="1347864"/>
                  <a:pt x="602796" y="1373918"/>
                </a:cubicBezTo>
                <a:cubicBezTo>
                  <a:pt x="422609" y="1399972"/>
                  <a:pt x="190954" y="1394425"/>
                  <a:pt x="0" y="1373918"/>
                </a:cubicBezTo>
                <a:cubicBezTo>
                  <a:pt x="566" y="1063475"/>
                  <a:pt x="-27621" y="970989"/>
                  <a:pt x="0" y="673220"/>
                </a:cubicBezTo>
                <a:cubicBezTo>
                  <a:pt x="27621" y="375451"/>
                  <a:pt x="8281" y="22963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Apegarse a normativa Guía de Inversión Pública Segura (AGRIP-SEGEPLAN)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3115749-7819-6BE6-5423-E25675023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90" y="1414281"/>
            <a:ext cx="5544616" cy="168992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C084A85-D090-36A2-C252-03F8C3E9B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479" y="1430613"/>
            <a:ext cx="2599690" cy="33144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60BBC5F-91FE-5C1E-480C-DBD3CEF4F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16" y="1417754"/>
            <a:ext cx="2574387" cy="33144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96DBB3-0598-57A3-011D-996E46BD96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7153" y="1440334"/>
            <a:ext cx="2590341" cy="332773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B65E719-E443-B865-58DA-C7350411F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909" y="1409969"/>
            <a:ext cx="2591180" cy="33144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42964D8-5AFA-7CF2-E78C-3730ECA32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8654" y="1432958"/>
            <a:ext cx="2595983" cy="330626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8EDB196-6888-E672-1128-F0D3C40284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346" y="1430613"/>
            <a:ext cx="2572235" cy="330626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7182058-2D41-5FF7-5BFB-A449640C0C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6838" y="1420315"/>
            <a:ext cx="2588298" cy="332238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3B0C569-1A80-BB26-73C6-DBA824F19A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1871557" y="1369587"/>
            <a:ext cx="2458942" cy="371251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F584AFC-4124-F828-90B1-312DD643F3C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875" t="4560" b="2569"/>
          <a:stretch>
            <a:fillRect/>
          </a:stretch>
        </p:blipFill>
        <p:spPr>
          <a:xfrm>
            <a:off x="204700" y="1408084"/>
            <a:ext cx="5321668" cy="3325294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A08A695C-8559-B4AE-0A44-9D4DBDD022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89369" y="1424436"/>
            <a:ext cx="2389733" cy="36275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90EA84-B767-EAE5-7D6D-99821ED95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90" y="-6598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3. ORIGINAL DE  Y ESTUDIOS TÉCNICOS (El diseñador debe ser ing. Sanitarista)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D7866EAD-C508-FBB8-1158-AEA4CD4E0CBD}"/>
              </a:ext>
            </a:extLst>
          </p:cNvPr>
          <p:cNvSpPr txBox="1"/>
          <p:nvPr/>
        </p:nvSpPr>
        <p:spPr>
          <a:xfrm>
            <a:off x="5934371" y="2447700"/>
            <a:ext cx="3013979" cy="995230"/>
          </a:xfrm>
          <a:custGeom>
            <a:avLst/>
            <a:gdLst>
              <a:gd name="csX0" fmla="*/ 0 w 3013979"/>
              <a:gd name="csY0" fmla="*/ 0 h 995230"/>
              <a:gd name="csX1" fmla="*/ 542516 w 3013979"/>
              <a:gd name="csY1" fmla="*/ 0 h 995230"/>
              <a:gd name="csX2" fmla="*/ 1115172 w 3013979"/>
              <a:gd name="csY2" fmla="*/ 0 h 995230"/>
              <a:gd name="csX3" fmla="*/ 1778248 w 3013979"/>
              <a:gd name="csY3" fmla="*/ 0 h 995230"/>
              <a:gd name="csX4" fmla="*/ 2290624 w 3013979"/>
              <a:gd name="csY4" fmla="*/ 0 h 995230"/>
              <a:gd name="csX5" fmla="*/ 3013979 w 3013979"/>
              <a:gd name="csY5" fmla="*/ 0 h 995230"/>
              <a:gd name="csX6" fmla="*/ 3013979 w 3013979"/>
              <a:gd name="csY6" fmla="*/ 467758 h 995230"/>
              <a:gd name="csX7" fmla="*/ 3013979 w 3013979"/>
              <a:gd name="csY7" fmla="*/ 995230 h 995230"/>
              <a:gd name="csX8" fmla="*/ 2441323 w 3013979"/>
              <a:gd name="csY8" fmla="*/ 995230 h 995230"/>
              <a:gd name="csX9" fmla="*/ 1868667 w 3013979"/>
              <a:gd name="csY9" fmla="*/ 995230 h 995230"/>
              <a:gd name="csX10" fmla="*/ 1356291 w 3013979"/>
              <a:gd name="csY10" fmla="*/ 995230 h 995230"/>
              <a:gd name="csX11" fmla="*/ 723355 w 3013979"/>
              <a:gd name="csY11" fmla="*/ 995230 h 995230"/>
              <a:gd name="csX12" fmla="*/ 0 w 3013979"/>
              <a:gd name="csY12" fmla="*/ 995230 h 995230"/>
              <a:gd name="csX13" fmla="*/ 0 w 3013979"/>
              <a:gd name="csY13" fmla="*/ 487663 h 995230"/>
              <a:gd name="csX14" fmla="*/ 0 w 3013979"/>
              <a:gd name="csY14" fmla="*/ 0 h 9952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995230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2993111" y="102117"/>
                  <a:pt x="3023806" y="282960"/>
                  <a:pt x="3013979" y="467758"/>
                </a:cubicBezTo>
                <a:cubicBezTo>
                  <a:pt x="3004152" y="652556"/>
                  <a:pt x="2991385" y="874599"/>
                  <a:pt x="3013979" y="995230"/>
                </a:cubicBezTo>
                <a:cubicBezTo>
                  <a:pt x="2797728" y="1013090"/>
                  <a:pt x="2563329" y="1008019"/>
                  <a:pt x="2441323" y="995230"/>
                </a:cubicBezTo>
                <a:cubicBezTo>
                  <a:pt x="2319317" y="982441"/>
                  <a:pt x="2144990" y="1004800"/>
                  <a:pt x="1868667" y="995230"/>
                </a:cubicBezTo>
                <a:cubicBezTo>
                  <a:pt x="1592344" y="985660"/>
                  <a:pt x="1541710" y="977993"/>
                  <a:pt x="1356291" y="995230"/>
                </a:cubicBezTo>
                <a:cubicBezTo>
                  <a:pt x="1170872" y="1012467"/>
                  <a:pt x="909380" y="1006584"/>
                  <a:pt x="723355" y="995230"/>
                </a:cubicBezTo>
                <a:cubicBezTo>
                  <a:pt x="537330" y="983876"/>
                  <a:pt x="263300" y="1004099"/>
                  <a:pt x="0" y="995230"/>
                </a:cubicBezTo>
                <a:cubicBezTo>
                  <a:pt x="-16240" y="853835"/>
                  <a:pt x="12450" y="616441"/>
                  <a:pt x="0" y="487663"/>
                </a:cubicBezTo>
                <a:cubicBezTo>
                  <a:pt x="-12450" y="358885"/>
                  <a:pt x="-895" y="196641"/>
                  <a:pt x="0" y="0"/>
                </a:cubicBezTo>
                <a:close/>
              </a:path>
              <a:path w="3013979" h="995230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16953" y="125014"/>
                  <a:pt x="2997354" y="322521"/>
                  <a:pt x="3013979" y="467758"/>
                </a:cubicBezTo>
                <a:cubicBezTo>
                  <a:pt x="3030604" y="612995"/>
                  <a:pt x="2988155" y="741871"/>
                  <a:pt x="3013979" y="995230"/>
                </a:cubicBezTo>
                <a:cubicBezTo>
                  <a:pt x="2740906" y="965613"/>
                  <a:pt x="2533953" y="1002760"/>
                  <a:pt x="2411183" y="995230"/>
                </a:cubicBezTo>
                <a:cubicBezTo>
                  <a:pt x="2288413" y="987700"/>
                  <a:pt x="1993515" y="1022668"/>
                  <a:pt x="1778248" y="995230"/>
                </a:cubicBezTo>
                <a:cubicBezTo>
                  <a:pt x="1562982" y="967792"/>
                  <a:pt x="1369491" y="983176"/>
                  <a:pt x="1235731" y="995230"/>
                </a:cubicBezTo>
                <a:cubicBezTo>
                  <a:pt x="1101971" y="1007284"/>
                  <a:pt x="782984" y="969176"/>
                  <a:pt x="602796" y="995230"/>
                </a:cubicBezTo>
                <a:cubicBezTo>
                  <a:pt x="422609" y="1021284"/>
                  <a:pt x="190954" y="1015737"/>
                  <a:pt x="0" y="995230"/>
                </a:cubicBezTo>
                <a:cubicBezTo>
                  <a:pt x="-1723" y="751348"/>
                  <a:pt x="-8505" y="667559"/>
                  <a:pt x="0" y="487663"/>
                </a:cubicBezTo>
                <a:cubicBezTo>
                  <a:pt x="8505" y="307767"/>
                  <a:pt x="-302" y="208448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Incluir Boleta con firmas</a:t>
            </a:r>
          </a:p>
          <a:p>
            <a:endParaRPr lang="es-MX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5" name="3 CuadroTexto">
            <a:extLst>
              <a:ext uri="{FF2B5EF4-FFF2-40B4-BE49-F238E27FC236}">
                <a16:creationId xmlns:a16="http://schemas.microsoft.com/office/drawing/2014/main" id="{ABD49042-6051-B687-B686-5740B7BDBDCC}"/>
              </a:ext>
            </a:extLst>
          </p:cNvPr>
          <p:cNvSpPr txBox="1"/>
          <p:nvPr/>
        </p:nvSpPr>
        <p:spPr>
          <a:xfrm>
            <a:off x="5934370" y="2646629"/>
            <a:ext cx="3013979" cy="943282"/>
          </a:xfrm>
          <a:custGeom>
            <a:avLst/>
            <a:gdLst>
              <a:gd name="csX0" fmla="*/ 0 w 3013979"/>
              <a:gd name="csY0" fmla="*/ 0 h 943282"/>
              <a:gd name="csX1" fmla="*/ 542516 w 3013979"/>
              <a:gd name="csY1" fmla="*/ 0 h 943282"/>
              <a:gd name="csX2" fmla="*/ 1115172 w 3013979"/>
              <a:gd name="csY2" fmla="*/ 0 h 943282"/>
              <a:gd name="csX3" fmla="*/ 1778248 w 3013979"/>
              <a:gd name="csY3" fmla="*/ 0 h 943282"/>
              <a:gd name="csX4" fmla="*/ 2290624 w 3013979"/>
              <a:gd name="csY4" fmla="*/ 0 h 943282"/>
              <a:gd name="csX5" fmla="*/ 3013979 w 3013979"/>
              <a:gd name="csY5" fmla="*/ 0 h 943282"/>
              <a:gd name="csX6" fmla="*/ 3013979 w 3013979"/>
              <a:gd name="csY6" fmla="*/ 443343 h 943282"/>
              <a:gd name="csX7" fmla="*/ 3013979 w 3013979"/>
              <a:gd name="csY7" fmla="*/ 943282 h 943282"/>
              <a:gd name="csX8" fmla="*/ 2441323 w 3013979"/>
              <a:gd name="csY8" fmla="*/ 943282 h 943282"/>
              <a:gd name="csX9" fmla="*/ 1868667 w 3013979"/>
              <a:gd name="csY9" fmla="*/ 943282 h 943282"/>
              <a:gd name="csX10" fmla="*/ 1356291 w 3013979"/>
              <a:gd name="csY10" fmla="*/ 943282 h 943282"/>
              <a:gd name="csX11" fmla="*/ 723355 w 3013979"/>
              <a:gd name="csY11" fmla="*/ 943282 h 943282"/>
              <a:gd name="csX12" fmla="*/ 0 w 3013979"/>
              <a:gd name="csY12" fmla="*/ 943282 h 943282"/>
              <a:gd name="csX13" fmla="*/ 0 w 3013979"/>
              <a:gd name="csY13" fmla="*/ 462208 h 943282"/>
              <a:gd name="csX14" fmla="*/ 0 w 3013979"/>
              <a:gd name="csY14" fmla="*/ 0 h 943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943282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3014152" y="169486"/>
                  <a:pt x="3030782" y="319238"/>
                  <a:pt x="3013979" y="443343"/>
                </a:cubicBezTo>
                <a:cubicBezTo>
                  <a:pt x="2997176" y="567448"/>
                  <a:pt x="3032040" y="819020"/>
                  <a:pt x="3013979" y="943282"/>
                </a:cubicBezTo>
                <a:cubicBezTo>
                  <a:pt x="2797728" y="961142"/>
                  <a:pt x="2563329" y="956071"/>
                  <a:pt x="2441323" y="943282"/>
                </a:cubicBezTo>
                <a:cubicBezTo>
                  <a:pt x="2319317" y="930493"/>
                  <a:pt x="2144990" y="952852"/>
                  <a:pt x="1868667" y="943282"/>
                </a:cubicBezTo>
                <a:cubicBezTo>
                  <a:pt x="1592344" y="933712"/>
                  <a:pt x="1541710" y="926045"/>
                  <a:pt x="1356291" y="943282"/>
                </a:cubicBezTo>
                <a:cubicBezTo>
                  <a:pt x="1170872" y="960519"/>
                  <a:pt x="909380" y="954636"/>
                  <a:pt x="723355" y="943282"/>
                </a:cubicBezTo>
                <a:cubicBezTo>
                  <a:pt x="537330" y="931928"/>
                  <a:pt x="263300" y="952151"/>
                  <a:pt x="0" y="943282"/>
                </a:cubicBezTo>
                <a:cubicBezTo>
                  <a:pt x="5346" y="759707"/>
                  <a:pt x="-22920" y="606635"/>
                  <a:pt x="0" y="462208"/>
                </a:cubicBezTo>
                <a:cubicBezTo>
                  <a:pt x="22920" y="317781"/>
                  <a:pt x="-12530" y="201105"/>
                  <a:pt x="0" y="0"/>
                </a:cubicBezTo>
                <a:close/>
              </a:path>
              <a:path w="3013979" h="943282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30232" y="176326"/>
                  <a:pt x="3017465" y="302357"/>
                  <a:pt x="3013979" y="443343"/>
                </a:cubicBezTo>
                <a:cubicBezTo>
                  <a:pt x="3010493" y="584329"/>
                  <a:pt x="3015524" y="806847"/>
                  <a:pt x="3013979" y="943282"/>
                </a:cubicBezTo>
                <a:cubicBezTo>
                  <a:pt x="2740906" y="913665"/>
                  <a:pt x="2533953" y="950812"/>
                  <a:pt x="2411183" y="943282"/>
                </a:cubicBezTo>
                <a:cubicBezTo>
                  <a:pt x="2288413" y="935752"/>
                  <a:pt x="1993515" y="970720"/>
                  <a:pt x="1778248" y="943282"/>
                </a:cubicBezTo>
                <a:cubicBezTo>
                  <a:pt x="1562982" y="915844"/>
                  <a:pt x="1369491" y="931228"/>
                  <a:pt x="1235731" y="943282"/>
                </a:cubicBezTo>
                <a:cubicBezTo>
                  <a:pt x="1101971" y="955336"/>
                  <a:pt x="782984" y="917228"/>
                  <a:pt x="602796" y="943282"/>
                </a:cubicBezTo>
                <a:cubicBezTo>
                  <a:pt x="422609" y="969336"/>
                  <a:pt x="190954" y="963789"/>
                  <a:pt x="0" y="943282"/>
                </a:cubicBezTo>
                <a:cubicBezTo>
                  <a:pt x="-20048" y="839921"/>
                  <a:pt x="15092" y="691720"/>
                  <a:pt x="0" y="462208"/>
                </a:cubicBezTo>
                <a:cubicBezTo>
                  <a:pt x="-15092" y="232696"/>
                  <a:pt x="-19398" y="14356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6 fotos </a:t>
            </a:r>
            <a:r>
              <a:rPr lang="es-MX" sz="1600" dirty="0" err="1">
                <a:solidFill>
                  <a:srgbClr val="1D2C55"/>
                </a:solidFill>
                <a:latin typeface="Corbel Light" panose="020B0303020204020204" pitchFamily="34" charset="0"/>
              </a:rPr>
              <a:t>georeferenciadas</a:t>
            </a:r>
            <a:endParaRPr lang="es-MX" sz="1600" dirty="0">
              <a:solidFill>
                <a:srgbClr val="1D2C55"/>
              </a:solidFill>
              <a:latin typeface="Corbel Light" panose="020B0303020204020204" pitchFamily="34" charset="0"/>
            </a:endParaRPr>
          </a:p>
          <a:p>
            <a:endParaRPr lang="es-MX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7" name="3 CuadroTexto">
            <a:extLst>
              <a:ext uri="{FF2B5EF4-FFF2-40B4-BE49-F238E27FC236}">
                <a16:creationId xmlns:a16="http://schemas.microsoft.com/office/drawing/2014/main" id="{C9E04698-F593-B8F1-F0C2-8FC868A3FB8B}"/>
              </a:ext>
            </a:extLst>
          </p:cNvPr>
          <p:cNvSpPr txBox="1"/>
          <p:nvPr/>
        </p:nvSpPr>
        <p:spPr>
          <a:xfrm>
            <a:off x="5955620" y="2804022"/>
            <a:ext cx="3013979" cy="943282"/>
          </a:xfrm>
          <a:custGeom>
            <a:avLst/>
            <a:gdLst>
              <a:gd name="csX0" fmla="*/ 0 w 3013979"/>
              <a:gd name="csY0" fmla="*/ 0 h 943282"/>
              <a:gd name="csX1" fmla="*/ 542516 w 3013979"/>
              <a:gd name="csY1" fmla="*/ 0 h 943282"/>
              <a:gd name="csX2" fmla="*/ 1115172 w 3013979"/>
              <a:gd name="csY2" fmla="*/ 0 h 943282"/>
              <a:gd name="csX3" fmla="*/ 1778248 w 3013979"/>
              <a:gd name="csY3" fmla="*/ 0 h 943282"/>
              <a:gd name="csX4" fmla="*/ 2290624 w 3013979"/>
              <a:gd name="csY4" fmla="*/ 0 h 943282"/>
              <a:gd name="csX5" fmla="*/ 3013979 w 3013979"/>
              <a:gd name="csY5" fmla="*/ 0 h 943282"/>
              <a:gd name="csX6" fmla="*/ 3013979 w 3013979"/>
              <a:gd name="csY6" fmla="*/ 443343 h 943282"/>
              <a:gd name="csX7" fmla="*/ 3013979 w 3013979"/>
              <a:gd name="csY7" fmla="*/ 943282 h 943282"/>
              <a:gd name="csX8" fmla="*/ 2441323 w 3013979"/>
              <a:gd name="csY8" fmla="*/ 943282 h 943282"/>
              <a:gd name="csX9" fmla="*/ 1868667 w 3013979"/>
              <a:gd name="csY9" fmla="*/ 943282 h 943282"/>
              <a:gd name="csX10" fmla="*/ 1356291 w 3013979"/>
              <a:gd name="csY10" fmla="*/ 943282 h 943282"/>
              <a:gd name="csX11" fmla="*/ 723355 w 3013979"/>
              <a:gd name="csY11" fmla="*/ 943282 h 943282"/>
              <a:gd name="csX12" fmla="*/ 0 w 3013979"/>
              <a:gd name="csY12" fmla="*/ 943282 h 943282"/>
              <a:gd name="csX13" fmla="*/ 0 w 3013979"/>
              <a:gd name="csY13" fmla="*/ 462208 h 943282"/>
              <a:gd name="csX14" fmla="*/ 0 w 3013979"/>
              <a:gd name="csY14" fmla="*/ 0 h 943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943282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3014152" y="169486"/>
                  <a:pt x="3030782" y="319238"/>
                  <a:pt x="3013979" y="443343"/>
                </a:cubicBezTo>
                <a:cubicBezTo>
                  <a:pt x="2997176" y="567448"/>
                  <a:pt x="3032040" y="819020"/>
                  <a:pt x="3013979" y="943282"/>
                </a:cubicBezTo>
                <a:cubicBezTo>
                  <a:pt x="2797728" y="961142"/>
                  <a:pt x="2563329" y="956071"/>
                  <a:pt x="2441323" y="943282"/>
                </a:cubicBezTo>
                <a:cubicBezTo>
                  <a:pt x="2319317" y="930493"/>
                  <a:pt x="2144990" y="952852"/>
                  <a:pt x="1868667" y="943282"/>
                </a:cubicBezTo>
                <a:cubicBezTo>
                  <a:pt x="1592344" y="933712"/>
                  <a:pt x="1541710" y="926045"/>
                  <a:pt x="1356291" y="943282"/>
                </a:cubicBezTo>
                <a:cubicBezTo>
                  <a:pt x="1170872" y="960519"/>
                  <a:pt x="909380" y="954636"/>
                  <a:pt x="723355" y="943282"/>
                </a:cubicBezTo>
                <a:cubicBezTo>
                  <a:pt x="537330" y="931928"/>
                  <a:pt x="263300" y="952151"/>
                  <a:pt x="0" y="943282"/>
                </a:cubicBezTo>
                <a:cubicBezTo>
                  <a:pt x="5346" y="759707"/>
                  <a:pt x="-22920" y="606635"/>
                  <a:pt x="0" y="462208"/>
                </a:cubicBezTo>
                <a:cubicBezTo>
                  <a:pt x="22920" y="317781"/>
                  <a:pt x="-12530" y="201105"/>
                  <a:pt x="0" y="0"/>
                </a:cubicBezTo>
                <a:close/>
              </a:path>
              <a:path w="3013979" h="943282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30232" y="176326"/>
                  <a:pt x="3017465" y="302357"/>
                  <a:pt x="3013979" y="443343"/>
                </a:cubicBezTo>
                <a:cubicBezTo>
                  <a:pt x="3010493" y="584329"/>
                  <a:pt x="3015524" y="806847"/>
                  <a:pt x="3013979" y="943282"/>
                </a:cubicBezTo>
                <a:cubicBezTo>
                  <a:pt x="2740906" y="913665"/>
                  <a:pt x="2533953" y="950812"/>
                  <a:pt x="2411183" y="943282"/>
                </a:cubicBezTo>
                <a:cubicBezTo>
                  <a:pt x="2288413" y="935752"/>
                  <a:pt x="1993515" y="970720"/>
                  <a:pt x="1778248" y="943282"/>
                </a:cubicBezTo>
                <a:cubicBezTo>
                  <a:pt x="1562982" y="915844"/>
                  <a:pt x="1369491" y="931228"/>
                  <a:pt x="1235731" y="943282"/>
                </a:cubicBezTo>
                <a:cubicBezTo>
                  <a:pt x="1101971" y="955336"/>
                  <a:pt x="782984" y="917228"/>
                  <a:pt x="602796" y="943282"/>
                </a:cubicBezTo>
                <a:cubicBezTo>
                  <a:pt x="422609" y="969336"/>
                  <a:pt x="190954" y="963789"/>
                  <a:pt x="0" y="943282"/>
                </a:cubicBezTo>
                <a:cubicBezTo>
                  <a:pt x="-20048" y="839921"/>
                  <a:pt x="15092" y="691720"/>
                  <a:pt x="0" y="462208"/>
                </a:cubicBezTo>
                <a:cubicBezTo>
                  <a:pt x="-15092" y="232696"/>
                  <a:pt x="-19398" y="14356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Mapa(s) de riesgo</a:t>
            </a:r>
          </a:p>
          <a:p>
            <a:endParaRPr lang="es-MX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8CA4B66B-D5B0-A681-1D69-38C9273F968A}"/>
              </a:ext>
            </a:extLst>
          </p:cNvPr>
          <p:cNvSpPr txBox="1"/>
          <p:nvPr/>
        </p:nvSpPr>
        <p:spPr>
          <a:xfrm>
            <a:off x="5903909" y="2658747"/>
            <a:ext cx="3013979" cy="892367"/>
          </a:xfrm>
          <a:custGeom>
            <a:avLst/>
            <a:gdLst>
              <a:gd name="csX0" fmla="*/ 0 w 3013979"/>
              <a:gd name="csY0" fmla="*/ 0 h 892367"/>
              <a:gd name="csX1" fmla="*/ 542516 w 3013979"/>
              <a:gd name="csY1" fmla="*/ 0 h 892367"/>
              <a:gd name="csX2" fmla="*/ 1115172 w 3013979"/>
              <a:gd name="csY2" fmla="*/ 0 h 892367"/>
              <a:gd name="csX3" fmla="*/ 1778248 w 3013979"/>
              <a:gd name="csY3" fmla="*/ 0 h 892367"/>
              <a:gd name="csX4" fmla="*/ 2290624 w 3013979"/>
              <a:gd name="csY4" fmla="*/ 0 h 892367"/>
              <a:gd name="csX5" fmla="*/ 3013979 w 3013979"/>
              <a:gd name="csY5" fmla="*/ 0 h 892367"/>
              <a:gd name="csX6" fmla="*/ 3013979 w 3013979"/>
              <a:gd name="csY6" fmla="*/ 419412 h 892367"/>
              <a:gd name="csX7" fmla="*/ 3013979 w 3013979"/>
              <a:gd name="csY7" fmla="*/ 892367 h 892367"/>
              <a:gd name="csX8" fmla="*/ 2441323 w 3013979"/>
              <a:gd name="csY8" fmla="*/ 892367 h 892367"/>
              <a:gd name="csX9" fmla="*/ 1868667 w 3013979"/>
              <a:gd name="csY9" fmla="*/ 892367 h 892367"/>
              <a:gd name="csX10" fmla="*/ 1356291 w 3013979"/>
              <a:gd name="csY10" fmla="*/ 892367 h 892367"/>
              <a:gd name="csX11" fmla="*/ 723355 w 3013979"/>
              <a:gd name="csY11" fmla="*/ 892367 h 892367"/>
              <a:gd name="csX12" fmla="*/ 0 w 3013979"/>
              <a:gd name="csY12" fmla="*/ 892367 h 892367"/>
              <a:gd name="csX13" fmla="*/ 0 w 3013979"/>
              <a:gd name="csY13" fmla="*/ 437260 h 892367"/>
              <a:gd name="csX14" fmla="*/ 0 w 3013979"/>
              <a:gd name="csY14" fmla="*/ 0 h 8923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892367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3013834" y="152924"/>
                  <a:pt x="3029400" y="327626"/>
                  <a:pt x="3013979" y="419412"/>
                </a:cubicBezTo>
                <a:cubicBezTo>
                  <a:pt x="2998558" y="511198"/>
                  <a:pt x="3032291" y="682079"/>
                  <a:pt x="3013979" y="892367"/>
                </a:cubicBezTo>
                <a:cubicBezTo>
                  <a:pt x="2797728" y="910227"/>
                  <a:pt x="2563329" y="905156"/>
                  <a:pt x="2441323" y="892367"/>
                </a:cubicBezTo>
                <a:cubicBezTo>
                  <a:pt x="2319317" y="879578"/>
                  <a:pt x="2144990" y="901937"/>
                  <a:pt x="1868667" y="892367"/>
                </a:cubicBezTo>
                <a:cubicBezTo>
                  <a:pt x="1592344" y="882797"/>
                  <a:pt x="1541710" y="875130"/>
                  <a:pt x="1356291" y="892367"/>
                </a:cubicBezTo>
                <a:cubicBezTo>
                  <a:pt x="1170872" y="909604"/>
                  <a:pt x="909380" y="903721"/>
                  <a:pt x="723355" y="892367"/>
                </a:cubicBezTo>
                <a:cubicBezTo>
                  <a:pt x="537330" y="881013"/>
                  <a:pt x="263300" y="901236"/>
                  <a:pt x="0" y="892367"/>
                </a:cubicBezTo>
                <a:cubicBezTo>
                  <a:pt x="-17185" y="784039"/>
                  <a:pt x="-8289" y="534149"/>
                  <a:pt x="0" y="437260"/>
                </a:cubicBezTo>
                <a:cubicBezTo>
                  <a:pt x="8289" y="340371"/>
                  <a:pt x="1721" y="139327"/>
                  <a:pt x="0" y="0"/>
                </a:cubicBezTo>
                <a:close/>
              </a:path>
              <a:path w="3013979" h="892367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22352" y="137384"/>
                  <a:pt x="3016648" y="239972"/>
                  <a:pt x="3013979" y="419412"/>
                </a:cubicBezTo>
                <a:cubicBezTo>
                  <a:pt x="3011310" y="598852"/>
                  <a:pt x="2993800" y="722999"/>
                  <a:pt x="3013979" y="892367"/>
                </a:cubicBezTo>
                <a:cubicBezTo>
                  <a:pt x="2740906" y="862750"/>
                  <a:pt x="2533953" y="899897"/>
                  <a:pt x="2411183" y="892367"/>
                </a:cubicBezTo>
                <a:cubicBezTo>
                  <a:pt x="2288413" y="884837"/>
                  <a:pt x="1993515" y="919805"/>
                  <a:pt x="1778248" y="892367"/>
                </a:cubicBezTo>
                <a:cubicBezTo>
                  <a:pt x="1562982" y="864929"/>
                  <a:pt x="1369491" y="880313"/>
                  <a:pt x="1235731" y="892367"/>
                </a:cubicBezTo>
                <a:cubicBezTo>
                  <a:pt x="1101971" y="904421"/>
                  <a:pt x="782984" y="866313"/>
                  <a:pt x="602796" y="892367"/>
                </a:cubicBezTo>
                <a:cubicBezTo>
                  <a:pt x="422609" y="918421"/>
                  <a:pt x="190954" y="912874"/>
                  <a:pt x="0" y="892367"/>
                </a:cubicBezTo>
                <a:cubicBezTo>
                  <a:pt x="20855" y="774224"/>
                  <a:pt x="-6528" y="532641"/>
                  <a:pt x="0" y="437260"/>
                </a:cubicBezTo>
                <a:cubicBezTo>
                  <a:pt x="6528" y="341879"/>
                  <a:pt x="3887" y="19254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Medidas de mitigación</a:t>
            </a:r>
          </a:p>
        </p:txBody>
      </p:sp>
      <p:sp>
        <p:nvSpPr>
          <p:cNvPr id="12" name="3 CuadroTexto">
            <a:extLst>
              <a:ext uri="{FF2B5EF4-FFF2-40B4-BE49-F238E27FC236}">
                <a16:creationId xmlns:a16="http://schemas.microsoft.com/office/drawing/2014/main" id="{D78D8346-FA1A-103D-F9E9-F1CCEE60537F}"/>
              </a:ext>
            </a:extLst>
          </p:cNvPr>
          <p:cNvSpPr txBox="1"/>
          <p:nvPr/>
        </p:nvSpPr>
        <p:spPr>
          <a:xfrm>
            <a:off x="5968428" y="2963463"/>
            <a:ext cx="3013979" cy="892367"/>
          </a:xfrm>
          <a:custGeom>
            <a:avLst/>
            <a:gdLst>
              <a:gd name="csX0" fmla="*/ 0 w 3013979"/>
              <a:gd name="csY0" fmla="*/ 0 h 892367"/>
              <a:gd name="csX1" fmla="*/ 542516 w 3013979"/>
              <a:gd name="csY1" fmla="*/ 0 h 892367"/>
              <a:gd name="csX2" fmla="*/ 1115172 w 3013979"/>
              <a:gd name="csY2" fmla="*/ 0 h 892367"/>
              <a:gd name="csX3" fmla="*/ 1778248 w 3013979"/>
              <a:gd name="csY3" fmla="*/ 0 h 892367"/>
              <a:gd name="csX4" fmla="*/ 2290624 w 3013979"/>
              <a:gd name="csY4" fmla="*/ 0 h 892367"/>
              <a:gd name="csX5" fmla="*/ 3013979 w 3013979"/>
              <a:gd name="csY5" fmla="*/ 0 h 892367"/>
              <a:gd name="csX6" fmla="*/ 3013979 w 3013979"/>
              <a:gd name="csY6" fmla="*/ 419412 h 892367"/>
              <a:gd name="csX7" fmla="*/ 3013979 w 3013979"/>
              <a:gd name="csY7" fmla="*/ 892367 h 892367"/>
              <a:gd name="csX8" fmla="*/ 2441323 w 3013979"/>
              <a:gd name="csY8" fmla="*/ 892367 h 892367"/>
              <a:gd name="csX9" fmla="*/ 1868667 w 3013979"/>
              <a:gd name="csY9" fmla="*/ 892367 h 892367"/>
              <a:gd name="csX10" fmla="*/ 1356291 w 3013979"/>
              <a:gd name="csY10" fmla="*/ 892367 h 892367"/>
              <a:gd name="csX11" fmla="*/ 723355 w 3013979"/>
              <a:gd name="csY11" fmla="*/ 892367 h 892367"/>
              <a:gd name="csX12" fmla="*/ 0 w 3013979"/>
              <a:gd name="csY12" fmla="*/ 892367 h 892367"/>
              <a:gd name="csX13" fmla="*/ 0 w 3013979"/>
              <a:gd name="csY13" fmla="*/ 437260 h 892367"/>
              <a:gd name="csX14" fmla="*/ 0 w 3013979"/>
              <a:gd name="csY14" fmla="*/ 0 h 8923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892367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3013834" y="152924"/>
                  <a:pt x="3029400" y="327626"/>
                  <a:pt x="3013979" y="419412"/>
                </a:cubicBezTo>
                <a:cubicBezTo>
                  <a:pt x="2998558" y="511198"/>
                  <a:pt x="3032291" y="682079"/>
                  <a:pt x="3013979" y="892367"/>
                </a:cubicBezTo>
                <a:cubicBezTo>
                  <a:pt x="2797728" y="910227"/>
                  <a:pt x="2563329" y="905156"/>
                  <a:pt x="2441323" y="892367"/>
                </a:cubicBezTo>
                <a:cubicBezTo>
                  <a:pt x="2319317" y="879578"/>
                  <a:pt x="2144990" y="901937"/>
                  <a:pt x="1868667" y="892367"/>
                </a:cubicBezTo>
                <a:cubicBezTo>
                  <a:pt x="1592344" y="882797"/>
                  <a:pt x="1541710" y="875130"/>
                  <a:pt x="1356291" y="892367"/>
                </a:cubicBezTo>
                <a:cubicBezTo>
                  <a:pt x="1170872" y="909604"/>
                  <a:pt x="909380" y="903721"/>
                  <a:pt x="723355" y="892367"/>
                </a:cubicBezTo>
                <a:cubicBezTo>
                  <a:pt x="537330" y="881013"/>
                  <a:pt x="263300" y="901236"/>
                  <a:pt x="0" y="892367"/>
                </a:cubicBezTo>
                <a:cubicBezTo>
                  <a:pt x="-17185" y="784039"/>
                  <a:pt x="-8289" y="534149"/>
                  <a:pt x="0" y="437260"/>
                </a:cubicBezTo>
                <a:cubicBezTo>
                  <a:pt x="8289" y="340371"/>
                  <a:pt x="1721" y="139327"/>
                  <a:pt x="0" y="0"/>
                </a:cubicBezTo>
                <a:close/>
              </a:path>
              <a:path w="3013979" h="892367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22352" y="137384"/>
                  <a:pt x="3016648" y="239972"/>
                  <a:pt x="3013979" y="419412"/>
                </a:cubicBezTo>
                <a:cubicBezTo>
                  <a:pt x="3011310" y="598852"/>
                  <a:pt x="2993800" y="722999"/>
                  <a:pt x="3013979" y="892367"/>
                </a:cubicBezTo>
                <a:cubicBezTo>
                  <a:pt x="2740906" y="862750"/>
                  <a:pt x="2533953" y="899897"/>
                  <a:pt x="2411183" y="892367"/>
                </a:cubicBezTo>
                <a:cubicBezTo>
                  <a:pt x="2288413" y="884837"/>
                  <a:pt x="1993515" y="919805"/>
                  <a:pt x="1778248" y="892367"/>
                </a:cubicBezTo>
                <a:cubicBezTo>
                  <a:pt x="1562982" y="864929"/>
                  <a:pt x="1369491" y="880313"/>
                  <a:pt x="1235731" y="892367"/>
                </a:cubicBezTo>
                <a:cubicBezTo>
                  <a:pt x="1101971" y="904421"/>
                  <a:pt x="782984" y="866313"/>
                  <a:pt x="602796" y="892367"/>
                </a:cubicBezTo>
                <a:cubicBezTo>
                  <a:pt x="422609" y="918421"/>
                  <a:pt x="190954" y="912874"/>
                  <a:pt x="0" y="892367"/>
                </a:cubicBezTo>
                <a:cubicBezTo>
                  <a:pt x="20855" y="774224"/>
                  <a:pt x="-6528" y="532641"/>
                  <a:pt x="0" y="437260"/>
                </a:cubicBezTo>
                <a:cubicBezTo>
                  <a:pt x="6528" y="341879"/>
                  <a:pt x="3887" y="192549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Análisis de riesgo</a:t>
            </a:r>
          </a:p>
          <a:p>
            <a:endParaRPr lang="es-MX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14" name="3 CuadroTexto">
            <a:extLst>
              <a:ext uri="{FF2B5EF4-FFF2-40B4-BE49-F238E27FC236}">
                <a16:creationId xmlns:a16="http://schemas.microsoft.com/office/drawing/2014/main" id="{E843D61C-96D4-7146-B634-457FCB2960CA}"/>
              </a:ext>
            </a:extLst>
          </p:cNvPr>
          <p:cNvSpPr txBox="1"/>
          <p:nvPr/>
        </p:nvSpPr>
        <p:spPr>
          <a:xfrm>
            <a:off x="5955619" y="2965303"/>
            <a:ext cx="3013979" cy="1047052"/>
          </a:xfrm>
          <a:custGeom>
            <a:avLst/>
            <a:gdLst>
              <a:gd name="csX0" fmla="*/ 0 w 3013979"/>
              <a:gd name="csY0" fmla="*/ 0 h 1047052"/>
              <a:gd name="csX1" fmla="*/ 542516 w 3013979"/>
              <a:gd name="csY1" fmla="*/ 0 h 1047052"/>
              <a:gd name="csX2" fmla="*/ 1115172 w 3013979"/>
              <a:gd name="csY2" fmla="*/ 0 h 1047052"/>
              <a:gd name="csX3" fmla="*/ 1778248 w 3013979"/>
              <a:gd name="csY3" fmla="*/ 0 h 1047052"/>
              <a:gd name="csX4" fmla="*/ 2290624 w 3013979"/>
              <a:gd name="csY4" fmla="*/ 0 h 1047052"/>
              <a:gd name="csX5" fmla="*/ 3013979 w 3013979"/>
              <a:gd name="csY5" fmla="*/ 0 h 1047052"/>
              <a:gd name="csX6" fmla="*/ 3013979 w 3013979"/>
              <a:gd name="csY6" fmla="*/ 492114 h 1047052"/>
              <a:gd name="csX7" fmla="*/ 3013979 w 3013979"/>
              <a:gd name="csY7" fmla="*/ 1047052 h 1047052"/>
              <a:gd name="csX8" fmla="*/ 2441323 w 3013979"/>
              <a:gd name="csY8" fmla="*/ 1047052 h 1047052"/>
              <a:gd name="csX9" fmla="*/ 1868667 w 3013979"/>
              <a:gd name="csY9" fmla="*/ 1047052 h 1047052"/>
              <a:gd name="csX10" fmla="*/ 1356291 w 3013979"/>
              <a:gd name="csY10" fmla="*/ 1047052 h 1047052"/>
              <a:gd name="csX11" fmla="*/ 723355 w 3013979"/>
              <a:gd name="csY11" fmla="*/ 1047052 h 1047052"/>
              <a:gd name="csX12" fmla="*/ 0 w 3013979"/>
              <a:gd name="csY12" fmla="*/ 1047052 h 1047052"/>
              <a:gd name="csX13" fmla="*/ 0 w 3013979"/>
              <a:gd name="csY13" fmla="*/ 513055 h 1047052"/>
              <a:gd name="csX14" fmla="*/ 0 w 3013979"/>
              <a:gd name="csY14" fmla="*/ 0 h 10470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13979" h="1047052" fill="none" extrusionOk="0">
                <a:moveTo>
                  <a:pt x="0" y="0"/>
                </a:moveTo>
                <a:cubicBezTo>
                  <a:pt x="142600" y="-24553"/>
                  <a:pt x="399193" y="6748"/>
                  <a:pt x="542516" y="0"/>
                </a:cubicBezTo>
                <a:cubicBezTo>
                  <a:pt x="685839" y="-6748"/>
                  <a:pt x="976920" y="16283"/>
                  <a:pt x="1115172" y="0"/>
                </a:cubicBezTo>
                <a:cubicBezTo>
                  <a:pt x="1253424" y="-16283"/>
                  <a:pt x="1573199" y="9301"/>
                  <a:pt x="1778248" y="0"/>
                </a:cubicBezTo>
                <a:cubicBezTo>
                  <a:pt x="1983297" y="-9301"/>
                  <a:pt x="2187729" y="9659"/>
                  <a:pt x="2290624" y="0"/>
                </a:cubicBezTo>
                <a:cubicBezTo>
                  <a:pt x="2393519" y="-9659"/>
                  <a:pt x="2670506" y="23424"/>
                  <a:pt x="3013979" y="0"/>
                </a:cubicBezTo>
                <a:cubicBezTo>
                  <a:pt x="2989955" y="111134"/>
                  <a:pt x="3021116" y="261771"/>
                  <a:pt x="3013979" y="492114"/>
                </a:cubicBezTo>
                <a:cubicBezTo>
                  <a:pt x="3006842" y="722457"/>
                  <a:pt x="3038277" y="869077"/>
                  <a:pt x="3013979" y="1047052"/>
                </a:cubicBezTo>
                <a:cubicBezTo>
                  <a:pt x="2797728" y="1064912"/>
                  <a:pt x="2563329" y="1059841"/>
                  <a:pt x="2441323" y="1047052"/>
                </a:cubicBezTo>
                <a:cubicBezTo>
                  <a:pt x="2319317" y="1034263"/>
                  <a:pt x="2144990" y="1056622"/>
                  <a:pt x="1868667" y="1047052"/>
                </a:cubicBezTo>
                <a:cubicBezTo>
                  <a:pt x="1592344" y="1037482"/>
                  <a:pt x="1541710" y="1029815"/>
                  <a:pt x="1356291" y="1047052"/>
                </a:cubicBezTo>
                <a:cubicBezTo>
                  <a:pt x="1170872" y="1064289"/>
                  <a:pt x="909380" y="1058406"/>
                  <a:pt x="723355" y="1047052"/>
                </a:cubicBezTo>
                <a:cubicBezTo>
                  <a:pt x="537330" y="1035698"/>
                  <a:pt x="263300" y="1055921"/>
                  <a:pt x="0" y="1047052"/>
                </a:cubicBezTo>
                <a:cubicBezTo>
                  <a:pt x="25429" y="892350"/>
                  <a:pt x="13414" y="763605"/>
                  <a:pt x="0" y="513055"/>
                </a:cubicBezTo>
                <a:cubicBezTo>
                  <a:pt x="-13414" y="262505"/>
                  <a:pt x="7010" y="107072"/>
                  <a:pt x="0" y="0"/>
                </a:cubicBezTo>
                <a:close/>
              </a:path>
              <a:path w="3013979" h="1047052" stroke="0" extrusionOk="0">
                <a:moveTo>
                  <a:pt x="0" y="0"/>
                </a:moveTo>
                <a:cubicBezTo>
                  <a:pt x="276256" y="5412"/>
                  <a:pt x="329684" y="10343"/>
                  <a:pt x="572656" y="0"/>
                </a:cubicBezTo>
                <a:cubicBezTo>
                  <a:pt x="815628" y="-10343"/>
                  <a:pt x="944018" y="24318"/>
                  <a:pt x="1205592" y="0"/>
                </a:cubicBezTo>
                <a:cubicBezTo>
                  <a:pt x="1467166" y="-24318"/>
                  <a:pt x="1650171" y="7704"/>
                  <a:pt x="1868667" y="0"/>
                </a:cubicBezTo>
                <a:cubicBezTo>
                  <a:pt x="2087164" y="-7704"/>
                  <a:pt x="2248225" y="7902"/>
                  <a:pt x="2441323" y="0"/>
                </a:cubicBezTo>
                <a:cubicBezTo>
                  <a:pt x="2634421" y="-7902"/>
                  <a:pt x="2734069" y="-5318"/>
                  <a:pt x="3013979" y="0"/>
                </a:cubicBezTo>
                <a:cubicBezTo>
                  <a:pt x="3000921" y="104395"/>
                  <a:pt x="2995957" y="375828"/>
                  <a:pt x="3013979" y="492114"/>
                </a:cubicBezTo>
                <a:cubicBezTo>
                  <a:pt x="3032001" y="608400"/>
                  <a:pt x="3006023" y="895652"/>
                  <a:pt x="3013979" y="1047052"/>
                </a:cubicBezTo>
                <a:cubicBezTo>
                  <a:pt x="2740906" y="1017435"/>
                  <a:pt x="2533953" y="1054582"/>
                  <a:pt x="2411183" y="1047052"/>
                </a:cubicBezTo>
                <a:cubicBezTo>
                  <a:pt x="2288413" y="1039522"/>
                  <a:pt x="1993515" y="1074490"/>
                  <a:pt x="1778248" y="1047052"/>
                </a:cubicBezTo>
                <a:cubicBezTo>
                  <a:pt x="1562982" y="1019614"/>
                  <a:pt x="1369491" y="1034998"/>
                  <a:pt x="1235731" y="1047052"/>
                </a:cubicBezTo>
                <a:cubicBezTo>
                  <a:pt x="1101971" y="1059106"/>
                  <a:pt x="782984" y="1020998"/>
                  <a:pt x="602796" y="1047052"/>
                </a:cubicBezTo>
                <a:cubicBezTo>
                  <a:pt x="422609" y="1073106"/>
                  <a:pt x="190954" y="1067559"/>
                  <a:pt x="0" y="1047052"/>
                </a:cubicBezTo>
                <a:cubicBezTo>
                  <a:pt x="-379" y="896622"/>
                  <a:pt x="-11837" y="711740"/>
                  <a:pt x="0" y="513055"/>
                </a:cubicBezTo>
                <a:cubicBezTo>
                  <a:pt x="11837" y="314370"/>
                  <a:pt x="-19370" y="173182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8859118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rgbClr val="1D2C55"/>
                </a:solidFill>
                <a:latin typeface="Corbel Light" panose="020B0303020204020204" pitchFamily="34" charset="0"/>
              </a:rPr>
              <a:t>Temporalidad no mayor a seis meses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FC94F85C-0560-91E1-1532-FFCB05BDDB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620" y="1435481"/>
            <a:ext cx="2789492" cy="347825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1FE34B7-1CA3-A9C1-D6F0-AEB06C3FF3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01027" y="1410958"/>
            <a:ext cx="2726739" cy="347825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B31C019-1D5F-4683-A7D0-C5902511259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4030" y="1440334"/>
            <a:ext cx="2703551" cy="345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4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4" grpId="0" animBg="1"/>
      <p:bldP spid="5" grpId="0" animBg="1"/>
      <p:bldP spid="7" grpId="0" animBg="1"/>
      <p:bldP spid="8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4DF8-39C3-A32A-1C55-617F610C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Rectángulo">
            <a:extLst>
              <a:ext uri="{FF2B5EF4-FFF2-40B4-BE49-F238E27FC236}">
                <a16:creationId xmlns:a16="http://schemas.microsoft.com/office/drawing/2014/main" id="{0D6FD7F1-B8CF-892B-B3DD-3E34BE2F3DFB}"/>
              </a:ext>
            </a:extLst>
          </p:cNvPr>
          <p:cNvSpPr/>
          <p:nvPr/>
        </p:nvSpPr>
        <p:spPr>
          <a:xfrm>
            <a:off x="179512" y="768330"/>
            <a:ext cx="6192688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3.2  Estudios Técnicos  y Ambientales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5" name="8 Rectángulo">
            <a:extLst>
              <a:ext uri="{FF2B5EF4-FFF2-40B4-BE49-F238E27FC236}">
                <a16:creationId xmlns:a16="http://schemas.microsoft.com/office/drawing/2014/main" id="{9B4205CE-28F2-CB2A-C385-B57CE232B8E1}"/>
              </a:ext>
            </a:extLst>
          </p:cNvPr>
          <p:cNvSpPr/>
          <p:nvPr/>
        </p:nvSpPr>
        <p:spPr>
          <a:xfrm>
            <a:off x="162603" y="1178683"/>
            <a:ext cx="3149892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s-GT" sz="2100" dirty="0">
                <a:latin typeface="Corbel Light" panose="020B0303020204020204" pitchFamily="34" charset="0"/>
              </a:rPr>
              <a:t>Resolución Ambiental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38F02928-ABE7-F18F-34A1-CE5A2512B38B}"/>
              </a:ext>
            </a:extLst>
          </p:cNvPr>
          <p:cNvSpPr txBox="1"/>
          <p:nvPr/>
        </p:nvSpPr>
        <p:spPr>
          <a:xfrm>
            <a:off x="5821530" y="1678017"/>
            <a:ext cx="3013979" cy="1728794"/>
          </a:xfrm>
          <a:custGeom>
            <a:avLst/>
            <a:gdLst>
              <a:gd name="csX0" fmla="*/ 0 w 3013979"/>
              <a:gd name="csY0" fmla="*/ 0 h 1728794"/>
              <a:gd name="csX1" fmla="*/ 663075 w 3013979"/>
              <a:gd name="csY1" fmla="*/ 0 h 1728794"/>
              <a:gd name="csX2" fmla="*/ 1175452 w 3013979"/>
              <a:gd name="csY2" fmla="*/ 0 h 1728794"/>
              <a:gd name="csX3" fmla="*/ 1808387 w 3013979"/>
              <a:gd name="csY3" fmla="*/ 0 h 1728794"/>
              <a:gd name="csX4" fmla="*/ 2441323 w 3013979"/>
              <a:gd name="csY4" fmla="*/ 0 h 1728794"/>
              <a:gd name="csX5" fmla="*/ 3013979 w 3013979"/>
              <a:gd name="csY5" fmla="*/ 0 h 1728794"/>
              <a:gd name="csX6" fmla="*/ 3013979 w 3013979"/>
              <a:gd name="csY6" fmla="*/ 610841 h 1728794"/>
              <a:gd name="csX7" fmla="*/ 3013979 w 3013979"/>
              <a:gd name="csY7" fmla="*/ 1204393 h 1728794"/>
              <a:gd name="csX8" fmla="*/ 3013979 w 3013979"/>
              <a:gd name="csY8" fmla="*/ 1728794 h 1728794"/>
              <a:gd name="csX9" fmla="*/ 2471463 w 3013979"/>
              <a:gd name="csY9" fmla="*/ 1728794 h 1728794"/>
              <a:gd name="csX10" fmla="*/ 1898807 w 3013979"/>
              <a:gd name="csY10" fmla="*/ 1728794 h 1728794"/>
              <a:gd name="csX11" fmla="*/ 1326151 w 3013979"/>
              <a:gd name="csY11" fmla="*/ 1728794 h 1728794"/>
              <a:gd name="csX12" fmla="*/ 783635 w 3013979"/>
              <a:gd name="csY12" fmla="*/ 1728794 h 1728794"/>
              <a:gd name="csX13" fmla="*/ 0 w 3013979"/>
              <a:gd name="csY13" fmla="*/ 1728794 h 1728794"/>
              <a:gd name="csX14" fmla="*/ 0 w 3013979"/>
              <a:gd name="csY14" fmla="*/ 1152529 h 1728794"/>
              <a:gd name="csX15" fmla="*/ 0 w 3013979"/>
              <a:gd name="csY15" fmla="*/ 610841 h 1728794"/>
              <a:gd name="csX16" fmla="*/ 0 w 3013979"/>
              <a:gd name="csY16" fmla="*/ 0 h 1728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13979" h="1728794" fill="none" extrusionOk="0">
                <a:moveTo>
                  <a:pt x="0" y="0"/>
                </a:moveTo>
                <a:cubicBezTo>
                  <a:pt x="172103" y="-31264"/>
                  <a:pt x="435595" y="17325"/>
                  <a:pt x="663075" y="0"/>
                </a:cubicBezTo>
                <a:cubicBezTo>
                  <a:pt x="890555" y="-17325"/>
                  <a:pt x="934010" y="19731"/>
                  <a:pt x="1175452" y="0"/>
                </a:cubicBezTo>
                <a:cubicBezTo>
                  <a:pt x="1416894" y="-19731"/>
                  <a:pt x="1680308" y="-13288"/>
                  <a:pt x="1808387" y="0"/>
                </a:cubicBezTo>
                <a:cubicBezTo>
                  <a:pt x="1936466" y="13288"/>
                  <a:pt x="2140346" y="2454"/>
                  <a:pt x="2441323" y="0"/>
                </a:cubicBezTo>
                <a:cubicBezTo>
                  <a:pt x="2742300" y="-2454"/>
                  <a:pt x="2861278" y="-16624"/>
                  <a:pt x="3013979" y="0"/>
                </a:cubicBezTo>
                <a:cubicBezTo>
                  <a:pt x="3044046" y="288837"/>
                  <a:pt x="3041446" y="394211"/>
                  <a:pt x="3013979" y="610841"/>
                </a:cubicBezTo>
                <a:cubicBezTo>
                  <a:pt x="2986512" y="827471"/>
                  <a:pt x="3021261" y="938674"/>
                  <a:pt x="3013979" y="1204393"/>
                </a:cubicBezTo>
                <a:cubicBezTo>
                  <a:pt x="3006697" y="1470112"/>
                  <a:pt x="2991267" y="1615163"/>
                  <a:pt x="3013979" y="1728794"/>
                </a:cubicBezTo>
                <a:cubicBezTo>
                  <a:pt x="2836145" y="1744110"/>
                  <a:pt x="2712090" y="1732733"/>
                  <a:pt x="2471463" y="1728794"/>
                </a:cubicBezTo>
                <a:cubicBezTo>
                  <a:pt x="2230836" y="1724855"/>
                  <a:pt x="2153048" y="1733134"/>
                  <a:pt x="1898807" y="1728794"/>
                </a:cubicBezTo>
                <a:cubicBezTo>
                  <a:pt x="1644566" y="1724454"/>
                  <a:pt x="1533505" y="1711997"/>
                  <a:pt x="1326151" y="1728794"/>
                </a:cubicBezTo>
                <a:cubicBezTo>
                  <a:pt x="1118797" y="1745591"/>
                  <a:pt x="979829" y="1716662"/>
                  <a:pt x="783635" y="1728794"/>
                </a:cubicBezTo>
                <a:cubicBezTo>
                  <a:pt x="587441" y="1740926"/>
                  <a:pt x="157060" y="1750010"/>
                  <a:pt x="0" y="1728794"/>
                </a:cubicBezTo>
                <a:cubicBezTo>
                  <a:pt x="-24861" y="1537272"/>
                  <a:pt x="10116" y="1328691"/>
                  <a:pt x="0" y="1152529"/>
                </a:cubicBezTo>
                <a:cubicBezTo>
                  <a:pt x="-10116" y="976367"/>
                  <a:pt x="9229" y="877467"/>
                  <a:pt x="0" y="610841"/>
                </a:cubicBezTo>
                <a:cubicBezTo>
                  <a:pt x="-9229" y="344215"/>
                  <a:pt x="-23280" y="254531"/>
                  <a:pt x="0" y="0"/>
                </a:cubicBezTo>
                <a:close/>
              </a:path>
              <a:path w="3013979" h="1728794" stroke="0" extrusionOk="0">
                <a:moveTo>
                  <a:pt x="0" y="0"/>
                </a:moveTo>
                <a:cubicBezTo>
                  <a:pt x="166076" y="900"/>
                  <a:pt x="435255" y="-26324"/>
                  <a:pt x="632936" y="0"/>
                </a:cubicBezTo>
                <a:cubicBezTo>
                  <a:pt x="830617" y="26324"/>
                  <a:pt x="985525" y="11331"/>
                  <a:pt x="1205592" y="0"/>
                </a:cubicBezTo>
                <a:cubicBezTo>
                  <a:pt x="1425659" y="-11331"/>
                  <a:pt x="1660266" y="5713"/>
                  <a:pt x="1838527" y="0"/>
                </a:cubicBezTo>
                <a:cubicBezTo>
                  <a:pt x="2016789" y="-5713"/>
                  <a:pt x="2160583" y="11737"/>
                  <a:pt x="2441323" y="0"/>
                </a:cubicBezTo>
                <a:cubicBezTo>
                  <a:pt x="2722063" y="-11737"/>
                  <a:pt x="2881024" y="-26315"/>
                  <a:pt x="3013979" y="0"/>
                </a:cubicBezTo>
                <a:cubicBezTo>
                  <a:pt x="3025404" y="165300"/>
                  <a:pt x="2986161" y="375636"/>
                  <a:pt x="3013979" y="558977"/>
                </a:cubicBezTo>
                <a:cubicBezTo>
                  <a:pt x="3041797" y="742318"/>
                  <a:pt x="3038876" y="865751"/>
                  <a:pt x="3013979" y="1135241"/>
                </a:cubicBezTo>
                <a:cubicBezTo>
                  <a:pt x="2989082" y="1404731"/>
                  <a:pt x="3040982" y="1507027"/>
                  <a:pt x="3013979" y="1728794"/>
                </a:cubicBezTo>
                <a:cubicBezTo>
                  <a:pt x="2850182" y="1714430"/>
                  <a:pt x="2582894" y="1711926"/>
                  <a:pt x="2441323" y="1728794"/>
                </a:cubicBezTo>
                <a:cubicBezTo>
                  <a:pt x="2299752" y="1745662"/>
                  <a:pt x="2088616" y="1731348"/>
                  <a:pt x="1928947" y="1728794"/>
                </a:cubicBezTo>
                <a:cubicBezTo>
                  <a:pt x="1769278" y="1726240"/>
                  <a:pt x="1491077" y="1701551"/>
                  <a:pt x="1265871" y="1728794"/>
                </a:cubicBezTo>
                <a:cubicBezTo>
                  <a:pt x="1040665" y="1756037"/>
                  <a:pt x="853779" y="1750750"/>
                  <a:pt x="663075" y="1728794"/>
                </a:cubicBezTo>
                <a:cubicBezTo>
                  <a:pt x="472371" y="1706838"/>
                  <a:pt x="141626" y="1759557"/>
                  <a:pt x="0" y="1728794"/>
                </a:cubicBezTo>
                <a:cubicBezTo>
                  <a:pt x="359" y="1521029"/>
                  <a:pt x="-25475" y="1326720"/>
                  <a:pt x="0" y="1204393"/>
                </a:cubicBezTo>
                <a:cubicBezTo>
                  <a:pt x="25475" y="1082066"/>
                  <a:pt x="2605" y="837066"/>
                  <a:pt x="0" y="662704"/>
                </a:cubicBezTo>
                <a:cubicBezTo>
                  <a:pt x="-2605" y="488342"/>
                  <a:pt x="18108" y="26508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72623065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Resolución Ambiental original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Incluir Licencia Ambiental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Los renglones incluidos en la Resolución deben coincidir con el Presupuesto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C4F24D0-09F6-27B7-A16A-4E84BC11C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77" y="1705687"/>
            <a:ext cx="2540405" cy="327244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DCEB974-90FC-358E-2716-95DA9D797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286" y="1692043"/>
            <a:ext cx="2493231" cy="3216482"/>
          </a:xfrm>
          <a:prstGeom prst="rect">
            <a:avLst/>
          </a:prstGeom>
        </p:spPr>
      </p:pic>
      <p:sp>
        <p:nvSpPr>
          <p:cNvPr id="13" name="8 Rectángulo">
            <a:extLst>
              <a:ext uri="{FF2B5EF4-FFF2-40B4-BE49-F238E27FC236}">
                <a16:creationId xmlns:a16="http://schemas.microsoft.com/office/drawing/2014/main" id="{66F3305E-91AB-7B9B-A1A8-CBF71F87BEC0}"/>
              </a:ext>
            </a:extLst>
          </p:cNvPr>
          <p:cNvSpPr/>
          <p:nvPr/>
        </p:nvSpPr>
        <p:spPr>
          <a:xfrm>
            <a:off x="160551" y="1174118"/>
            <a:ext cx="5033965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2"/>
            </a:pPr>
            <a:r>
              <a:rPr lang="es-GT" sz="2100" dirty="0">
                <a:latin typeface="Corbel Light" panose="020B0303020204020204" pitchFamily="34" charset="0"/>
              </a:rPr>
              <a:t>Estudio Hidrológico del área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376C91C-EB92-AA3F-2FE9-F5F9950CD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423" y="1694564"/>
            <a:ext cx="2493231" cy="3228978"/>
          </a:xfrm>
          <a:prstGeom prst="rect">
            <a:avLst/>
          </a:prstGeom>
        </p:spPr>
      </p:pic>
      <p:sp>
        <p:nvSpPr>
          <p:cNvPr id="16" name="6 CuadroTexto">
            <a:extLst>
              <a:ext uri="{FF2B5EF4-FFF2-40B4-BE49-F238E27FC236}">
                <a16:creationId xmlns:a16="http://schemas.microsoft.com/office/drawing/2014/main" id="{72E6A365-1660-417E-A1B5-25DE37A8CB36}"/>
              </a:ext>
            </a:extLst>
          </p:cNvPr>
          <p:cNvSpPr txBox="1"/>
          <p:nvPr/>
        </p:nvSpPr>
        <p:spPr>
          <a:xfrm>
            <a:off x="5830911" y="1726179"/>
            <a:ext cx="3013979" cy="1915043"/>
          </a:xfrm>
          <a:custGeom>
            <a:avLst/>
            <a:gdLst>
              <a:gd name="csX0" fmla="*/ 0 w 3013979"/>
              <a:gd name="csY0" fmla="*/ 0 h 1915043"/>
              <a:gd name="csX1" fmla="*/ 572656 w 3013979"/>
              <a:gd name="csY1" fmla="*/ 0 h 1915043"/>
              <a:gd name="csX2" fmla="*/ 1205592 w 3013979"/>
              <a:gd name="csY2" fmla="*/ 0 h 1915043"/>
              <a:gd name="csX3" fmla="*/ 1808387 w 3013979"/>
              <a:gd name="csY3" fmla="*/ 0 h 1915043"/>
              <a:gd name="csX4" fmla="*/ 2411183 w 3013979"/>
              <a:gd name="csY4" fmla="*/ 0 h 1915043"/>
              <a:gd name="csX5" fmla="*/ 3013979 w 3013979"/>
              <a:gd name="csY5" fmla="*/ 0 h 1915043"/>
              <a:gd name="csX6" fmla="*/ 3013979 w 3013979"/>
              <a:gd name="csY6" fmla="*/ 600047 h 1915043"/>
              <a:gd name="csX7" fmla="*/ 3013979 w 3013979"/>
              <a:gd name="csY7" fmla="*/ 1238394 h 1915043"/>
              <a:gd name="csX8" fmla="*/ 3013979 w 3013979"/>
              <a:gd name="csY8" fmla="*/ 1915043 h 1915043"/>
              <a:gd name="csX9" fmla="*/ 2350904 w 3013979"/>
              <a:gd name="csY9" fmla="*/ 1915043 h 1915043"/>
              <a:gd name="csX10" fmla="*/ 1687828 w 3013979"/>
              <a:gd name="csY10" fmla="*/ 1915043 h 1915043"/>
              <a:gd name="csX11" fmla="*/ 1085032 w 3013979"/>
              <a:gd name="csY11" fmla="*/ 1915043 h 1915043"/>
              <a:gd name="csX12" fmla="*/ 0 w 3013979"/>
              <a:gd name="csY12" fmla="*/ 1915043 h 1915043"/>
              <a:gd name="csX13" fmla="*/ 0 w 3013979"/>
              <a:gd name="csY13" fmla="*/ 1238394 h 1915043"/>
              <a:gd name="csX14" fmla="*/ 0 w 3013979"/>
              <a:gd name="csY14" fmla="*/ 638348 h 1915043"/>
              <a:gd name="csX15" fmla="*/ 0 w 3013979"/>
              <a:gd name="csY15" fmla="*/ 0 h 1915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013979" h="1915043" fill="none" extrusionOk="0">
                <a:moveTo>
                  <a:pt x="0" y="0"/>
                </a:moveTo>
                <a:cubicBezTo>
                  <a:pt x="211181" y="3191"/>
                  <a:pt x="392105" y="-25317"/>
                  <a:pt x="572656" y="0"/>
                </a:cubicBezTo>
                <a:cubicBezTo>
                  <a:pt x="753207" y="25317"/>
                  <a:pt x="1052476" y="1167"/>
                  <a:pt x="1205592" y="0"/>
                </a:cubicBezTo>
                <a:cubicBezTo>
                  <a:pt x="1358708" y="-1167"/>
                  <a:pt x="1674422" y="-25455"/>
                  <a:pt x="1808387" y="0"/>
                </a:cubicBezTo>
                <a:cubicBezTo>
                  <a:pt x="1942352" y="25455"/>
                  <a:pt x="2197543" y="-29259"/>
                  <a:pt x="2411183" y="0"/>
                </a:cubicBezTo>
                <a:cubicBezTo>
                  <a:pt x="2624823" y="29259"/>
                  <a:pt x="2863798" y="533"/>
                  <a:pt x="3013979" y="0"/>
                </a:cubicBezTo>
                <a:cubicBezTo>
                  <a:pt x="3003030" y="173703"/>
                  <a:pt x="2997476" y="406326"/>
                  <a:pt x="3013979" y="600047"/>
                </a:cubicBezTo>
                <a:cubicBezTo>
                  <a:pt x="3030482" y="793768"/>
                  <a:pt x="2993524" y="1094400"/>
                  <a:pt x="3013979" y="1238394"/>
                </a:cubicBezTo>
                <a:cubicBezTo>
                  <a:pt x="3034434" y="1382388"/>
                  <a:pt x="3011883" y="1631090"/>
                  <a:pt x="3013979" y="1915043"/>
                </a:cubicBezTo>
                <a:cubicBezTo>
                  <a:pt x="2696368" y="1896020"/>
                  <a:pt x="2673471" y="1933268"/>
                  <a:pt x="2350904" y="1915043"/>
                </a:cubicBezTo>
                <a:cubicBezTo>
                  <a:pt x="2028338" y="1896818"/>
                  <a:pt x="1841499" y="1903267"/>
                  <a:pt x="1687828" y="1915043"/>
                </a:cubicBezTo>
                <a:cubicBezTo>
                  <a:pt x="1534157" y="1926819"/>
                  <a:pt x="1290536" y="1924891"/>
                  <a:pt x="1085032" y="1915043"/>
                </a:cubicBezTo>
                <a:cubicBezTo>
                  <a:pt x="879528" y="1905195"/>
                  <a:pt x="318233" y="1867608"/>
                  <a:pt x="0" y="1915043"/>
                </a:cubicBezTo>
                <a:cubicBezTo>
                  <a:pt x="16091" y="1581010"/>
                  <a:pt x="-28317" y="1454751"/>
                  <a:pt x="0" y="1238394"/>
                </a:cubicBezTo>
                <a:cubicBezTo>
                  <a:pt x="28317" y="1022037"/>
                  <a:pt x="-11259" y="885882"/>
                  <a:pt x="0" y="638348"/>
                </a:cubicBezTo>
                <a:cubicBezTo>
                  <a:pt x="11259" y="390814"/>
                  <a:pt x="7870" y="189587"/>
                  <a:pt x="0" y="0"/>
                </a:cubicBezTo>
                <a:close/>
              </a:path>
              <a:path w="3013979" h="1915043" stroke="0" extrusionOk="0">
                <a:moveTo>
                  <a:pt x="0" y="0"/>
                </a:moveTo>
                <a:cubicBezTo>
                  <a:pt x="190000" y="-24675"/>
                  <a:pt x="475347" y="489"/>
                  <a:pt x="602796" y="0"/>
                </a:cubicBezTo>
                <a:cubicBezTo>
                  <a:pt x="730245" y="-489"/>
                  <a:pt x="905557" y="23778"/>
                  <a:pt x="1115172" y="0"/>
                </a:cubicBezTo>
                <a:cubicBezTo>
                  <a:pt x="1324787" y="-23778"/>
                  <a:pt x="1491522" y="24236"/>
                  <a:pt x="1778248" y="0"/>
                </a:cubicBezTo>
                <a:cubicBezTo>
                  <a:pt x="2064974" y="-24236"/>
                  <a:pt x="2163985" y="-15317"/>
                  <a:pt x="2381043" y="0"/>
                </a:cubicBezTo>
                <a:cubicBezTo>
                  <a:pt x="2598102" y="15317"/>
                  <a:pt x="2881416" y="11766"/>
                  <a:pt x="3013979" y="0"/>
                </a:cubicBezTo>
                <a:cubicBezTo>
                  <a:pt x="3030103" y="147978"/>
                  <a:pt x="3006527" y="352702"/>
                  <a:pt x="3013979" y="638348"/>
                </a:cubicBezTo>
                <a:cubicBezTo>
                  <a:pt x="3021431" y="923994"/>
                  <a:pt x="3011844" y="1041266"/>
                  <a:pt x="3013979" y="1295846"/>
                </a:cubicBezTo>
                <a:cubicBezTo>
                  <a:pt x="3016114" y="1550426"/>
                  <a:pt x="3013210" y="1668623"/>
                  <a:pt x="3013979" y="1915043"/>
                </a:cubicBezTo>
                <a:cubicBezTo>
                  <a:pt x="2850564" y="1890155"/>
                  <a:pt x="2582030" y="1910079"/>
                  <a:pt x="2350904" y="1915043"/>
                </a:cubicBezTo>
                <a:cubicBezTo>
                  <a:pt x="2119778" y="1920007"/>
                  <a:pt x="2019081" y="1886202"/>
                  <a:pt x="1717968" y="1915043"/>
                </a:cubicBezTo>
                <a:cubicBezTo>
                  <a:pt x="1416855" y="1943884"/>
                  <a:pt x="1355361" y="1890086"/>
                  <a:pt x="1205592" y="1915043"/>
                </a:cubicBezTo>
                <a:cubicBezTo>
                  <a:pt x="1055823" y="1940000"/>
                  <a:pt x="908139" y="1930797"/>
                  <a:pt x="632936" y="1915043"/>
                </a:cubicBezTo>
                <a:cubicBezTo>
                  <a:pt x="357733" y="1899289"/>
                  <a:pt x="143860" y="1946084"/>
                  <a:pt x="0" y="1915043"/>
                </a:cubicBezTo>
                <a:cubicBezTo>
                  <a:pt x="-31632" y="1780532"/>
                  <a:pt x="-887" y="1439354"/>
                  <a:pt x="0" y="1276695"/>
                </a:cubicBezTo>
                <a:cubicBezTo>
                  <a:pt x="887" y="1114036"/>
                  <a:pt x="-12756" y="902913"/>
                  <a:pt x="0" y="600047"/>
                </a:cubicBezTo>
                <a:cubicBezTo>
                  <a:pt x="12756" y="297181"/>
                  <a:pt x="-18228" y="274546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241694950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Análisis escorrentía, lluvias, nivel freático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Datos de riesgo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Recomendaciones y conclusiones a implementar en el proyecto  </a:t>
            </a:r>
          </a:p>
        </p:txBody>
      </p:sp>
      <p:sp>
        <p:nvSpPr>
          <p:cNvPr id="17" name="8 Rectángulo">
            <a:extLst>
              <a:ext uri="{FF2B5EF4-FFF2-40B4-BE49-F238E27FC236}">
                <a16:creationId xmlns:a16="http://schemas.microsoft.com/office/drawing/2014/main" id="{746F3F16-75DE-7850-1B54-B2A613EDEB2F}"/>
              </a:ext>
            </a:extLst>
          </p:cNvPr>
          <p:cNvSpPr/>
          <p:nvPr/>
        </p:nvSpPr>
        <p:spPr>
          <a:xfrm>
            <a:off x="177460" y="1150022"/>
            <a:ext cx="5033965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3"/>
            </a:pPr>
            <a:r>
              <a:rPr lang="es-GT" sz="2100" dirty="0">
                <a:latin typeface="Corbel Light" panose="020B0303020204020204" pitchFamily="34" charset="0"/>
              </a:rPr>
              <a:t>Estudio Geotécnico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8" name="9 CuadroTexto">
            <a:extLst>
              <a:ext uri="{FF2B5EF4-FFF2-40B4-BE49-F238E27FC236}">
                <a16:creationId xmlns:a16="http://schemas.microsoft.com/office/drawing/2014/main" id="{2F4B7285-81E1-7B36-E46A-9A35D47B6905}"/>
              </a:ext>
            </a:extLst>
          </p:cNvPr>
          <p:cNvSpPr txBox="1"/>
          <p:nvPr/>
        </p:nvSpPr>
        <p:spPr>
          <a:xfrm>
            <a:off x="5830911" y="1758609"/>
            <a:ext cx="3028465" cy="1915041"/>
          </a:xfrm>
          <a:custGeom>
            <a:avLst/>
            <a:gdLst>
              <a:gd name="csX0" fmla="*/ 0 w 3028465"/>
              <a:gd name="csY0" fmla="*/ 0 h 1915041"/>
              <a:gd name="csX1" fmla="*/ 605693 w 3028465"/>
              <a:gd name="csY1" fmla="*/ 0 h 1915041"/>
              <a:gd name="csX2" fmla="*/ 1181101 w 3028465"/>
              <a:gd name="csY2" fmla="*/ 0 h 1915041"/>
              <a:gd name="csX3" fmla="*/ 1847364 w 3028465"/>
              <a:gd name="csY3" fmla="*/ 0 h 1915041"/>
              <a:gd name="csX4" fmla="*/ 2392487 w 3028465"/>
              <a:gd name="csY4" fmla="*/ 0 h 1915041"/>
              <a:gd name="csX5" fmla="*/ 3028465 w 3028465"/>
              <a:gd name="csY5" fmla="*/ 0 h 1915041"/>
              <a:gd name="csX6" fmla="*/ 3028465 w 3028465"/>
              <a:gd name="csY6" fmla="*/ 638347 h 1915041"/>
              <a:gd name="csX7" fmla="*/ 3028465 w 3028465"/>
              <a:gd name="csY7" fmla="*/ 1257544 h 1915041"/>
              <a:gd name="csX8" fmla="*/ 3028465 w 3028465"/>
              <a:gd name="csY8" fmla="*/ 1915041 h 1915041"/>
              <a:gd name="csX9" fmla="*/ 2362203 w 3028465"/>
              <a:gd name="csY9" fmla="*/ 1915041 h 1915041"/>
              <a:gd name="csX10" fmla="*/ 1756510 w 3028465"/>
              <a:gd name="csY10" fmla="*/ 1915041 h 1915041"/>
              <a:gd name="csX11" fmla="*/ 1090247 w 3028465"/>
              <a:gd name="csY11" fmla="*/ 1915041 h 1915041"/>
              <a:gd name="csX12" fmla="*/ 575408 w 3028465"/>
              <a:gd name="csY12" fmla="*/ 1915041 h 1915041"/>
              <a:gd name="csX13" fmla="*/ 0 w 3028465"/>
              <a:gd name="csY13" fmla="*/ 1915041 h 1915041"/>
              <a:gd name="csX14" fmla="*/ 0 w 3028465"/>
              <a:gd name="csY14" fmla="*/ 1295844 h 1915041"/>
              <a:gd name="csX15" fmla="*/ 0 w 3028465"/>
              <a:gd name="csY15" fmla="*/ 714949 h 1915041"/>
              <a:gd name="csX16" fmla="*/ 0 w 3028465"/>
              <a:gd name="csY16" fmla="*/ 0 h 19150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28465" h="1915041" fill="none" extrusionOk="0">
                <a:moveTo>
                  <a:pt x="0" y="0"/>
                </a:moveTo>
                <a:cubicBezTo>
                  <a:pt x="231047" y="27020"/>
                  <a:pt x="347181" y="-20402"/>
                  <a:pt x="605693" y="0"/>
                </a:cubicBezTo>
                <a:cubicBezTo>
                  <a:pt x="864205" y="20402"/>
                  <a:pt x="967964" y="25266"/>
                  <a:pt x="1181101" y="0"/>
                </a:cubicBezTo>
                <a:cubicBezTo>
                  <a:pt x="1394238" y="-25266"/>
                  <a:pt x="1671310" y="-11451"/>
                  <a:pt x="1847364" y="0"/>
                </a:cubicBezTo>
                <a:cubicBezTo>
                  <a:pt x="2023418" y="11451"/>
                  <a:pt x="2168425" y="8615"/>
                  <a:pt x="2392487" y="0"/>
                </a:cubicBezTo>
                <a:cubicBezTo>
                  <a:pt x="2616549" y="-8615"/>
                  <a:pt x="2861743" y="-4370"/>
                  <a:pt x="3028465" y="0"/>
                </a:cubicBezTo>
                <a:cubicBezTo>
                  <a:pt x="3056717" y="261511"/>
                  <a:pt x="3016265" y="414288"/>
                  <a:pt x="3028465" y="638347"/>
                </a:cubicBezTo>
                <a:cubicBezTo>
                  <a:pt x="3040665" y="862406"/>
                  <a:pt x="3030807" y="1069989"/>
                  <a:pt x="3028465" y="1257544"/>
                </a:cubicBezTo>
                <a:cubicBezTo>
                  <a:pt x="3026123" y="1445099"/>
                  <a:pt x="3035343" y="1714756"/>
                  <a:pt x="3028465" y="1915041"/>
                </a:cubicBezTo>
                <a:cubicBezTo>
                  <a:pt x="2868148" y="1933813"/>
                  <a:pt x="2510509" y="1924853"/>
                  <a:pt x="2362203" y="1915041"/>
                </a:cubicBezTo>
                <a:cubicBezTo>
                  <a:pt x="2213897" y="1905229"/>
                  <a:pt x="2032342" y="1899295"/>
                  <a:pt x="1756510" y="1915041"/>
                </a:cubicBezTo>
                <a:cubicBezTo>
                  <a:pt x="1480678" y="1930787"/>
                  <a:pt x="1313806" y="1892973"/>
                  <a:pt x="1090247" y="1915041"/>
                </a:cubicBezTo>
                <a:cubicBezTo>
                  <a:pt x="866688" y="1937109"/>
                  <a:pt x="729520" y="1911252"/>
                  <a:pt x="575408" y="1915041"/>
                </a:cubicBezTo>
                <a:cubicBezTo>
                  <a:pt x="421296" y="1918830"/>
                  <a:pt x="143776" y="1899937"/>
                  <a:pt x="0" y="1915041"/>
                </a:cubicBezTo>
                <a:cubicBezTo>
                  <a:pt x="14032" y="1645446"/>
                  <a:pt x="-26121" y="1423268"/>
                  <a:pt x="0" y="1295844"/>
                </a:cubicBezTo>
                <a:cubicBezTo>
                  <a:pt x="26121" y="1168420"/>
                  <a:pt x="-5075" y="928140"/>
                  <a:pt x="0" y="714949"/>
                </a:cubicBezTo>
                <a:cubicBezTo>
                  <a:pt x="5075" y="501758"/>
                  <a:pt x="-11554" y="265614"/>
                  <a:pt x="0" y="0"/>
                </a:cubicBezTo>
                <a:close/>
              </a:path>
              <a:path w="3028465" h="1915041" stroke="0" extrusionOk="0">
                <a:moveTo>
                  <a:pt x="0" y="0"/>
                </a:moveTo>
                <a:cubicBezTo>
                  <a:pt x="128618" y="-24715"/>
                  <a:pt x="307789" y="-4591"/>
                  <a:pt x="545124" y="0"/>
                </a:cubicBezTo>
                <a:cubicBezTo>
                  <a:pt x="782459" y="4591"/>
                  <a:pt x="970641" y="-18073"/>
                  <a:pt x="1181101" y="0"/>
                </a:cubicBezTo>
                <a:cubicBezTo>
                  <a:pt x="1391561" y="18073"/>
                  <a:pt x="1667694" y="-18458"/>
                  <a:pt x="1847364" y="0"/>
                </a:cubicBezTo>
                <a:cubicBezTo>
                  <a:pt x="2027034" y="18458"/>
                  <a:pt x="2355975" y="-26563"/>
                  <a:pt x="2483341" y="0"/>
                </a:cubicBezTo>
                <a:cubicBezTo>
                  <a:pt x="2610707" y="26563"/>
                  <a:pt x="2909763" y="-17060"/>
                  <a:pt x="3028465" y="0"/>
                </a:cubicBezTo>
                <a:cubicBezTo>
                  <a:pt x="2996168" y="253020"/>
                  <a:pt x="3031027" y="423709"/>
                  <a:pt x="3028465" y="657497"/>
                </a:cubicBezTo>
                <a:cubicBezTo>
                  <a:pt x="3025903" y="891285"/>
                  <a:pt x="3055039" y="1046070"/>
                  <a:pt x="3028465" y="1295844"/>
                </a:cubicBezTo>
                <a:cubicBezTo>
                  <a:pt x="3001891" y="1545618"/>
                  <a:pt x="3047926" y="1684251"/>
                  <a:pt x="3028465" y="1915041"/>
                </a:cubicBezTo>
                <a:cubicBezTo>
                  <a:pt x="2893741" y="1902031"/>
                  <a:pt x="2651168" y="1893970"/>
                  <a:pt x="2362203" y="1915041"/>
                </a:cubicBezTo>
                <a:cubicBezTo>
                  <a:pt x="2073238" y="1936112"/>
                  <a:pt x="2013361" y="1916677"/>
                  <a:pt x="1786794" y="1915041"/>
                </a:cubicBezTo>
                <a:cubicBezTo>
                  <a:pt x="1560227" y="1913405"/>
                  <a:pt x="1447418" y="1926615"/>
                  <a:pt x="1271955" y="1915041"/>
                </a:cubicBezTo>
                <a:cubicBezTo>
                  <a:pt x="1096492" y="1903467"/>
                  <a:pt x="918437" y="1932731"/>
                  <a:pt x="757116" y="1915041"/>
                </a:cubicBezTo>
                <a:cubicBezTo>
                  <a:pt x="595795" y="1897351"/>
                  <a:pt x="306697" y="1931731"/>
                  <a:pt x="0" y="1915041"/>
                </a:cubicBezTo>
                <a:cubicBezTo>
                  <a:pt x="9541" y="1619522"/>
                  <a:pt x="-32361" y="1513070"/>
                  <a:pt x="0" y="1238393"/>
                </a:cubicBezTo>
                <a:cubicBezTo>
                  <a:pt x="32361" y="963716"/>
                  <a:pt x="30839" y="765990"/>
                  <a:pt x="0" y="619197"/>
                </a:cubicBezTo>
                <a:cubicBezTo>
                  <a:pt x="-30839" y="472404"/>
                  <a:pt x="5560" y="26134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76360209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Estudios Geotécnicos: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Por normativa las obras son consideradas esenciales según clasificación de AGIES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Necesario estudio Tipo IV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C5F100-9EBF-A34E-DB15-574F195AA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90" y="-6598"/>
            <a:ext cx="8629682" cy="994172"/>
          </a:xfrm>
        </p:spPr>
        <p:txBody>
          <a:bodyPr>
            <a:normAutofit fontScale="90000"/>
          </a:bodyPr>
          <a:lstStyle/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3. ORIGINAL DE  Y ESTUDIOS TÉCNICOS (El diseñador debe ser ing. Sanitarista)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0AA19D-59DA-48EB-4B44-6722413D2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995" y="1701122"/>
            <a:ext cx="2618863" cy="342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5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8" grpId="0" animBg="1"/>
      <p:bldP spid="13" grpId="0" uiExpand="1" build="p"/>
      <p:bldP spid="16" grpId="0" animBg="1"/>
      <p:bldP spid="17" grpId="0" uiExpand="1" build="p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C642-6BED-7A7B-86AD-EA8963C32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 Rectángulo">
            <a:extLst>
              <a:ext uri="{FF2B5EF4-FFF2-40B4-BE49-F238E27FC236}">
                <a16:creationId xmlns:a16="http://schemas.microsoft.com/office/drawing/2014/main" id="{BBBDEF25-A9F7-0D74-6EC4-857653F9840E}"/>
              </a:ext>
            </a:extLst>
          </p:cNvPr>
          <p:cNvSpPr/>
          <p:nvPr/>
        </p:nvSpPr>
        <p:spPr>
          <a:xfrm>
            <a:off x="181398" y="719438"/>
            <a:ext cx="538214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3.3  Estudios Técnicos Estructurales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5" name="8 Rectángulo">
            <a:extLst>
              <a:ext uri="{FF2B5EF4-FFF2-40B4-BE49-F238E27FC236}">
                <a16:creationId xmlns:a16="http://schemas.microsoft.com/office/drawing/2014/main" id="{A82C9CD9-864D-87DE-163B-57EB95B5BFC6}"/>
              </a:ext>
            </a:extLst>
          </p:cNvPr>
          <p:cNvSpPr/>
          <p:nvPr/>
        </p:nvSpPr>
        <p:spPr>
          <a:xfrm>
            <a:off x="170816" y="1136786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s-GT" sz="2100" dirty="0">
                <a:latin typeface="Corbel Light" panose="020B0303020204020204" pitchFamily="34" charset="0"/>
              </a:rPr>
              <a:t>Autorización de utilización de estudios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6" name="10 CuadroTexto">
            <a:extLst>
              <a:ext uri="{FF2B5EF4-FFF2-40B4-BE49-F238E27FC236}">
                <a16:creationId xmlns:a16="http://schemas.microsoft.com/office/drawing/2014/main" id="{786BC267-0AEF-BB95-94C8-616726331503}"/>
              </a:ext>
            </a:extLst>
          </p:cNvPr>
          <p:cNvSpPr txBox="1"/>
          <p:nvPr/>
        </p:nvSpPr>
        <p:spPr>
          <a:xfrm>
            <a:off x="5500837" y="1509984"/>
            <a:ext cx="3355428" cy="2160240"/>
          </a:xfrm>
          <a:custGeom>
            <a:avLst/>
            <a:gdLst>
              <a:gd name="csX0" fmla="*/ 0 w 3355428"/>
              <a:gd name="csY0" fmla="*/ 0 h 2160240"/>
              <a:gd name="csX1" fmla="*/ 570423 w 3355428"/>
              <a:gd name="csY1" fmla="*/ 0 h 2160240"/>
              <a:gd name="csX2" fmla="*/ 1241508 w 3355428"/>
              <a:gd name="csY2" fmla="*/ 0 h 2160240"/>
              <a:gd name="csX3" fmla="*/ 1979703 w 3355428"/>
              <a:gd name="csY3" fmla="*/ 0 h 2160240"/>
              <a:gd name="csX4" fmla="*/ 2717897 w 3355428"/>
              <a:gd name="csY4" fmla="*/ 0 h 2160240"/>
              <a:gd name="csX5" fmla="*/ 3355428 w 3355428"/>
              <a:gd name="csY5" fmla="*/ 0 h 2160240"/>
              <a:gd name="csX6" fmla="*/ 3355428 w 3355428"/>
              <a:gd name="csY6" fmla="*/ 540060 h 2160240"/>
              <a:gd name="csX7" fmla="*/ 3355428 w 3355428"/>
              <a:gd name="csY7" fmla="*/ 1101722 h 2160240"/>
              <a:gd name="csX8" fmla="*/ 3355428 w 3355428"/>
              <a:gd name="csY8" fmla="*/ 1641782 h 2160240"/>
              <a:gd name="csX9" fmla="*/ 3355428 w 3355428"/>
              <a:gd name="csY9" fmla="*/ 2160240 h 2160240"/>
              <a:gd name="csX10" fmla="*/ 2650788 w 3355428"/>
              <a:gd name="csY10" fmla="*/ 2160240 h 2160240"/>
              <a:gd name="csX11" fmla="*/ 1979703 w 3355428"/>
              <a:gd name="csY11" fmla="*/ 2160240 h 2160240"/>
              <a:gd name="csX12" fmla="*/ 1375725 w 3355428"/>
              <a:gd name="csY12" fmla="*/ 2160240 h 2160240"/>
              <a:gd name="csX13" fmla="*/ 704640 w 3355428"/>
              <a:gd name="csY13" fmla="*/ 2160240 h 2160240"/>
              <a:gd name="csX14" fmla="*/ 0 w 3355428"/>
              <a:gd name="csY14" fmla="*/ 2160240 h 2160240"/>
              <a:gd name="csX15" fmla="*/ 0 w 3355428"/>
              <a:gd name="csY15" fmla="*/ 1620180 h 2160240"/>
              <a:gd name="csX16" fmla="*/ 0 w 3355428"/>
              <a:gd name="csY16" fmla="*/ 1058518 h 2160240"/>
              <a:gd name="csX17" fmla="*/ 0 w 3355428"/>
              <a:gd name="csY17" fmla="*/ 561662 h 2160240"/>
              <a:gd name="csX18" fmla="*/ 0 w 3355428"/>
              <a:gd name="csY18" fmla="*/ 0 h 2160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55428" h="2160240" fill="none" extrusionOk="0">
                <a:moveTo>
                  <a:pt x="0" y="0"/>
                </a:moveTo>
                <a:cubicBezTo>
                  <a:pt x="140539" y="-2387"/>
                  <a:pt x="356965" y="5912"/>
                  <a:pt x="570423" y="0"/>
                </a:cubicBezTo>
                <a:cubicBezTo>
                  <a:pt x="783881" y="-5912"/>
                  <a:pt x="1035766" y="611"/>
                  <a:pt x="1241508" y="0"/>
                </a:cubicBezTo>
                <a:cubicBezTo>
                  <a:pt x="1447251" y="-611"/>
                  <a:pt x="1729323" y="-3221"/>
                  <a:pt x="1979703" y="0"/>
                </a:cubicBezTo>
                <a:cubicBezTo>
                  <a:pt x="2230083" y="3221"/>
                  <a:pt x="2437208" y="-23357"/>
                  <a:pt x="2717897" y="0"/>
                </a:cubicBezTo>
                <a:cubicBezTo>
                  <a:pt x="2998586" y="23357"/>
                  <a:pt x="3214651" y="-12186"/>
                  <a:pt x="3355428" y="0"/>
                </a:cubicBezTo>
                <a:cubicBezTo>
                  <a:pt x="3352845" y="206778"/>
                  <a:pt x="3336439" y="429728"/>
                  <a:pt x="3355428" y="540060"/>
                </a:cubicBezTo>
                <a:cubicBezTo>
                  <a:pt x="3374417" y="650392"/>
                  <a:pt x="3352764" y="959763"/>
                  <a:pt x="3355428" y="1101722"/>
                </a:cubicBezTo>
                <a:cubicBezTo>
                  <a:pt x="3358092" y="1243681"/>
                  <a:pt x="3328438" y="1374919"/>
                  <a:pt x="3355428" y="1641782"/>
                </a:cubicBezTo>
                <a:cubicBezTo>
                  <a:pt x="3382418" y="1908645"/>
                  <a:pt x="3379454" y="1914781"/>
                  <a:pt x="3355428" y="2160240"/>
                </a:cubicBezTo>
                <a:cubicBezTo>
                  <a:pt x="3035085" y="2166652"/>
                  <a:pt x="2862225" y="2167679"/>
                  <a:pt x="2650788" y="2160240"/>
                </a:cubicBezTo>
                <a:cubicBezTo>
                  <a:pt x="2439351" y="2152801"/>
                  <a:pt x="2297222" y="2133740"/>
                  <a:pt x="1979703" y="2160240"/>
                </a:cubicBezTo>
                <a:cubicBezTo>
                  <a:pt x="1662184" y="2186740"/>
                  <a:pt x="1670389" y="2170646"/>
                  <a:pt x="1375725" y="2160240"/>
                </a:cubicBezTo>
                <a:cubicBezTo>
                  <a:pt x="1081061" y="2149834"/>
                  <a:pt x="877787" y="2164541"/>
                  <a:pt x="704640" y="2160240"/>
                </a:cubicBezTo>
                <a:cubicBezTo>
                  <a:pt x="531493" y="2155939"/>
                  <a:pt x="344909" y="2165136"/>
                  <a:pt x="0" y="2160240"/>
                </a:cubicBezTo>
                <a:cubicBezTo>
                  <a:pt x="14433" y="1937264"/>
                  <a:pt x="6348" y="1889063"/>
                  <a:pt x="0" y="1620180"/>
                </a:cubicBezTo>
                <a:cubicBezTo>
                  <a:pt x="-6348" y="1351297"/>
                  <a:pt x="11920" y="1317265"/>
                  <a:pt x="0" y="1058518"/>
                </a:cubicBezTo>
                <a:cubicBezTo>
                  <a:pt x="-11920" y="799771"/>
                  <a:pt x="-20311" y="803149"/>
                  <a:pt x="0" y="561662"/>
                </a:cubicBezTo>
                <a:cubicBezTo>
                  <a:pt x="20311" y="320175"/>
                  <a:pt x="-1583" y="166394"/>
                  <a:pt x="0" y="0"/>
                </a:cubicBezTo>
                <a:close/>
              </a:path>
              <a:path w="3355428" h="2160240" stroke="0" extrusionOk="0">
                <a:moveTo>
                  <a:pt x="0" y="0"/>
                </a:moveTo>
                <a:cubicBezTo>
                  <a:pt x="206679" y="-7916"/>
                  <a:pt x="554471" y="28417"/>
                  <a:pt x="704640" y="0"/>
                </a:cubicBezTo>
                <a:cubicBezTo>
                  <a:pt x="854809" y="-28417"/>
                  <a:pt x="1113650" y="-11866"/>
                  <a:pt x="1342171" y="0"/>
                </a:cubicBezTo>
                <a:cubicBezTo>
                  <a:pt x="1570692" y="11866"/>
                  <a:pt x="1706041" y="-12992"/>
                  <a:pt x="1979703" y="0"/>
                </a:cubicBezTo>
                <a:cubicBezTo>
                  <a:pt x="2253365" y="12992"/>
                  <a:pt x="2367492" y="-2248"/>
                  <a:pt x="2550125" y="0"/>
                </a:cubicBezTo>
                <a:cubicBezTo>
                  <a:pt x="2732758" y="2248"/>
                  <a:pt x="2967605" y="-16713"/>
                  <a:pt x="3355428" y="0"/>
                </a:cubicBezTo>
                <a:cubicBezTo>
                  <a:pt x="3351203" y="213421"/>
                  <a:pt x="3348889" y="433786"/>
                  <a:pt x="3355428" y="583265"/>
                </a:cubicBezTo>
                <a:cubicBezTo>
                  <a:pt x="3361967" y="732744"/>
                  <a:pt x="3334328" y="855815"/>
                  <a:pt x="3355428" y="1123325"/>
                </a:cubicBezTo>
                <a:cubicBezTo>
                  <a:pt x="3376528" y="1390835"/>
                  <a:pt x="3351138" y="1492896"/>
                  <a:pt x="3355428" y="1598578"/>
                </a:cubicBezTo>
                <a:cubicBezTo>
                  <a:pt x="3359718" y="1704260"/>
                  <a:pt x="3360495" y="1959486"/>
                  <a:pt x="3355428" y="2160240"/>
                </a:cubicBezTo>
                <a:cubicBezTo>
                  <a:pt x="3038656" y="2154081"/>
                  <a:pt x="2910245" y="2147107"/>
                  <a:pt x="2684342" y="2160240"/>
                </a:cubicBezTo>
                <a:cubicBezTo>
                  <a:pt x="2458439" y="2173373"/>
                  <a:pt x="2252645" y="2191954"/>
                  <a:pt x="2013257" y="2160240"/>
                </a:cubicBezTo>
                <a:cubicBezTo>
                  <a:pt x="1773869" y="2128526"/>
                  <a:pt x="1474109" y="2188006"/>
                  <a:pt x="1308617" y="2160240"/>
                </a:cubicBezTo>
                <a:cubicBezTo>
                  <a:pt x="1143125" y="2132474"/>
                  <a:pt x="807112" y="2188006"/>
                  <a:pt x="603977" y="2160240"/>
                </a:cubicBezTo>
                <a:cubicBezTo>
                  <a:pt x="400842" y="2132474"/>
                  <a:pt x="147072" y="2155461"/>
                  <a:pt x="0" y="2160240"/>
                </a:cubicBezTo>
                <a:cubicBezTo>
                  <a:pt x="-21142" y="2033283"/>
                  <a:pt x="2656" y="1820276"/>
                  <a:pt x="0" y="1684987"/>
                </a:cubicBezTo>
                <a:cubicBezTo>
                  <a:pt x="-2656" y="1549698"/>
                  <a:pt x="20647" y="1337227"/>
                  <a:pt x="0" y="1123325"/>
                </a:cubicBezTo>
                <a:cubicBezTo>
                  <a:pt x="-20647" y="909423"/>
                  <a:pt x="24455" y="736149"/>
                  <a:pt x="0" y="626470"/>
                </a:cubicBezTo>
                <a:cubicBezTo>
                  <a:pt x="-24455" y="516792"/>
                  <a:pt x="-23725" y="24214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38816188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Cuando el estudio técnico es propiedad del solicitante, debe incluir documento de autorización a FODES para su uso.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Dirigido a Director FODES (sin nombre)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57C9DAE-A426-6B61-82EA-AE1D7DB80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036" y="1730601"/>
            <a:ext cx="2489810" cy="3208871"/>
          </a:xfrm>
          <a:prstGeom prst="rect">
            <a:avLst/>
          </a:prstGeom>
        </p:spPr>
      </p:pic>
      <p:sp>
        <p:nvSpPr>
          <p:cNvPr id="9" name="8 Rectángulo">
            <a:extLst>
              <a:ext uri="{FF2B5EF4-FFF2-40B4-BE49-F238E27FC236}">
                <a16:creationId xmlns:a16="http://schemas.microsoft.com/office/drawing/2014/main" id="{A0C0D91B-52F2-1288-4885-54AB161B2E58}"/>
              </a:ext>
            </a:extLst>
          </p:cNvPr>
          <p:cNvSpPr/>
          <p:nvPr/>
        </p:nvSpPr>
        <p:spPr>
          <a:xfrm>
            <a:off x="160234" y="1131037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2"/>
            </a:pPr>
            <a:r>
              <a:rPr lang="es-GT" sz="2100" dirty="0">
                <a:latin typeface="Corbel Light" panose="020B0303020204020204" pitchFamily="34" charset="0"/>
              </a:rPr>
              <a:t>Presentación de profesional(es)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0" name="7 CuadroTexto">
            <a:extLst>
              <a:ext uri="{FF2B5EF4-FFF2-40B4-BE49-F238E27FC236}">
                <a16:creationId xmlns:a16="http://schemas.microsoft.com/office/drawing/2014/main" id="{3D90222C-9332-C8FC-A672-387702173090}"/>
              </a:ext>
            </a:extLst>
          </p:cNvPr>
          <p:cNvSpPr txBox="1"/>
          <p:nvPr/>
        </p:nvSpPr>
        <p:spPr>
          <a:xfrm>
            <a:off x="5509629" y="1544324"/>
            <a:ext cx="3300873" cy="1915042"/>
          </a:xfrm>
          <a:custGeom>
            <a:avLst/>
            <a:gdLst>
              <a:gd name="csX0" fmla="*/ 0 w 3300873"/>
              <a:gd name="csY0" fmla="*/ 0 h 1915042"/>
              <a:gd name="csX1" fmla="*/ 561148 w 3300873"/>
              <a:gd name="csY1" fmla="*/ 0 h 1915042"/>
              <a:gd name="csX2" fmla="*/ 1221323 w 3300873"/>
              <a:gd name="csY2" fmla="*/ 0 h 1915042"/>
              <a:gd name="csX3" fmla="*/ 1782471 w 3300873"/>
              <a:gd name="csY3" fmla="*/ 0 h 1915042"/>
              <a:gd name="csX4" fmla="*/ 2343620 w 3300873"/>
              <a:gd name="csY4" fmla="*/ 0 h 1915042"/>
              <a:gd name="csX5" fmla="*/ 3300873 w 3300873"/>
              <a:gd name="csY5" fmla="*/ 0 h 1915042"/>
              <a:gd name="csX6" fmla="*/ 3300873 w 3300873"/>
              <a:gd name="csY6" fmla="*/ 657498 h 1915042"/>
              <a:gd name="csX7" fmla="*/ 3300873 w 3300873"/>
              <a:gd name="csY7" fmla="*/ 1238394 h 1915042"/>
              <a:gd name="csX8" fmla="*/ 3300873 w 3300873"/>
              <a:gd name="csY8" fmla="*/ 1915042 h 1915042"/>
              <a:gd name="csX9" fmla="*/ 2673707 w 3300873"/>
              <a:gd name="csY9" fmla="*/ 1915042 h 1915042"/>
              <a:gd name="csX10" fmla="*/ 1980524 w 3300873"/>
              <a:gd name="csY10" fmla="*/ 1915042 h 1915042"/>
              <a:gd name="csX11" fmla="*/ 1320349 w 3300873"/>
              <a:gd name="csY11" fmla="*/ 1915042 h 1915042"/>
              <a:gd name="csX12" fmla="*/ 759201 w 3300873"/>
              <a:gd name="csY12" fmla="*/ 1915042 h 1915042"/>
              <a:gd name="csX13" fmla="*/ 0 w 3300873"/>
              <a:gd name="csY13" fmla="*/ 1915042 h 1915042"/>
              <a:gd name="csX14" fmla="*/ 0 w 3300873"/>
              <a:gd name="csY14" fmla="*/ 1334146 h 1915042"/>
              <a:gd name="csX15" fmla="*/ 0 w 3300873"/>
              <a:gd name="csY15" fmla="*/ 695799 h 1915042"/>
              <a:gd name="csX16" fmla="*/ 0 w 3300873"/>
              <a:gd name="csY16" fmla="*/ 0 h 1915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00873" h="1915042" fill="none" extrusionOk="0">
                <a:moveTo>
                  <a:pt x="0" y="0"/>
                </a:moveTo>
                <a:cubicBezTo>
                  <a:pt x="172693" y="18245"/>
                  <a:pt x="427768" y="-12034"/>
                  <a:pt x="561148" y="0"/>
                </a:cubicBezTo>
                <a:cubicBezTo>
                  <a:pt x="694528" y="12034"/>
                  <a:pt x="921903" y="32069"/>
                  <a:pt x="1221323" y="0"/>
                </a:cubicBezTo>
                <a:cubicBezTo>
                  <a:pt x="1520744" y="-32069"/>
                  <a:pt x="1619832" y="20006"/>
                  <a:pt x="1782471" y="0"/>
                </a:cubicBezTo>
                <a:cubicBezTo>
                  <a:pt x="1945110" y="-20006"/>
                  <a:pt x="2106687" y="-20732"/>
                  <a:pt x="2343620" y="0"/>
                </a:cubicBezTo>
                <a:cubicBezTo>
                  <a:pt x="2580553" y="20732"/>
                  <a:pt x="2864911" y="33523"/>
                  <a:pt x="3300873" y="0"/>
                </a:cubicBezTo>
                <a:cubicBezTo>
                  <a:pt x="3306342" y="184354"/>
                  <a:pt x="3287630" y="455979"/>
                  <a:pt x="3300873" y="657498"/>
                </a:cubicBezTo>
                <a:cubicBezTo>
                  <a:pt x="3314116" y="859017"/>
                  <a:pt x="3284333" y="1029082"/>
                  <a:pt x="3300873" y="1238394"/>
                </a:cubicBezTo>
                <a:cubicBezTo>
                  <a:pt x="3317413" y="1447706"/>
                  <a:pt x="3327320" y="1619615"/>
                  <a:pt x="3300873" y="1915042"/>
                </a:cubicBezTo>
                <a:cubicBezTo>
                  <a:pt x="3137397" y="1940635"/>
                  <a:pt x="2924452" y="1941701"/>
                  <a:pt x="2673707" y="1915042"/>
                </a:cubicBezTo>
                <a:cubicBezTo>
                  <a:pt x="2422962" y="1888383"/>
                  <a:pt x="2243080" y="1892575"/>
                  <a:pt x="1980524" y="1915042"/>
                </a:cubicBezTo>
                <a:cubicBezTo>
                  <a:pt x="1717968" y="1937509"/>
                  <a:pt x="1550772" y="1897395"/>
                  <a:pt x="1320349" y="1915042"/>
                </a:cubicBezTo>
                <a:cubicBezTo>
                  <a:pt x="1089926" y="1932689"/>
                  <a:pt x="988138" y="1932337"/>
                  <a:pt x="759201" y="1915042"/>
                </a:cubicBezTo>
                <a:cubicBezTo>
                  <a:pt x="530264" y="1897747"/>
                  <a:pt x="320693" y="1933909"/>
                  <a:pt x="0" y="1915042"/>
                </a:cubicBezTo>
                <a:cubicBezTo>
                  <a:pt x="-25787" y="1765761"/>
                  <a:pt x="13993" y="1621628"/>
                  <a:pt x="0" y="1334146"/>
                </a:cubicBezTo>
                <a:cubicBezTo>
                  <a:pt x="-13993" y="1046664"/>
                  <a:pt x="-1390" y="932660"/>
                  <a:pt x="0" y="695799"/>
                </a:cubicBezTo>
                <a:cubicBezTo>
                  <a:pt x="1390" y="458938"/>
                  <a:pt x="20591" y="297360"/>
                  <a:pt x="0" y="0"/>
                </a:cubicBezTo>
                <a:close/>
              </a:path>
              <a:path w="3300873" h="1915042" stroke="0" extrusionOk="0">
                <a:moveTo>
                  <a:pt x="0" y="0"/>
                </a:moveTo>
                <a:cubicBezTo>
                  <a:pt x="235845" y="-18088"/>
                  <a:pt x="389696" y="6662"/>
                  <a:pt x="561148" y="0"/>
                </a:cubicBezTo>
                <a:cubicBezTo>
                  <a:pt x="732600" y="-6662"/>
                  <a:pt x="941369" y="2893"/>
                  <a:pt x="1254332" y="0"/>
                </a:cubicBezTo>
                <a:cubicBezTo>
                  <a:pt x="1567295" y="-2893"/>
                  <a:pt x="1737566" y="17893"/>
                  <a:pt x="1914506" y="0"/>
                </a:cubicBezTo>
                <a:cubicBezTo>
                  <a:pt x="2091446" y="-17893"/>
                  <a:pt x="2439438" y="9065"/>
                  <a:pt x="2607690" y="0"/>
                </a:cubicBezTo>
                <a:cubicBezTo>
                  <a:pt x="2775942" y="-9065"/>
                  <a:pt x="3028915" y="-12620"/>
                  <a:pt x="3300873" y="0"/>
                </a:cubicBezTo>
                <a:cubicBezTo>
                  <a:pt x="3320112" y="162423"/>
                  <a:pt x="3311236" y="434790"/>
                  <a:pt x="3300873" y="619197"/>
                </a:cubicBezTo>
                <a:cubicBezTo>
                  <a:pt x="3290510" y="803604"/>
                  <a:pt x="3321731" y="968244"/>
                  <a:pt x="3300873" y="1295845"/>
                </a:cubicBezTo>
                <a:cubicBezTo>
                  <a:pt x="3280015" y="1623446"/>
                  <a:pt x="3280381" y="1630750"/>
                  <a:pt x="3300873" y="1915042"/>
                </a:cubicBezTo>
                <a:cubicBezTo>
                  <a:pt x="3060597" y="1900087"/>
                  <a:pt x="2762304" y="1928114"/>
                  <a:pt x="2607690" y="1915042"/>
                </a:cubicBezTo>
                <a:cubicBezTo>
                  <a:pt x="2453076" y="1901970"/>
                  <a:pt x="2170149" y="1911961"/>
                  <a:pt x="2013533" y="1915042"/>
                </a:cubicBezTo>
                <a:cubicBezTo>
                  <a:pt x="1856917" y="1918123"/>
                  <a:pt x="1544550" y="1928492"/>
                  <a:pt x="1287340" y="1915042"/>
                </a:cubicBezTo>
                <a:cubicBezTo>
                  <a:pt x="1030130" y="1901592"/>
                  <a:pt x="837716" y="1906129"/>
                  <a:pt x="561148" y="1915042"/>
                </a:cubicBezTo>
                <a:cubicBezTo>
                  <a:pt x="284580" y="1923955"/>
                  <a:pt x="144229" y="1894193"/>
                  <a:pt x="0" y="1915042"/>
                </a:cubicBezTo>
                <a:cubicBezTo>
                  <a:pt x="8150" y="1752595"/>
                  <a:pt x="25295" y="1445440"/>
                  <a:pt x="0" y="1314996"/>
                </a:cubicBezTo>
                <a:cubicBezTo>
                  <a:pt x="-25295" y="1184552"/>
                  <a:pt x="-18" y="927145"/>
                  <a:pt x="0" y="734099"/>
                </a:cubicBezTo>
                <a:cubicBezTo>
                  <a:pt x="18" y="541053"/>
                  <a:pt x="6505" y="183386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250521001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Presentación por parte del Sr. Alcalde del(los) profesional(es) a cargo del diseño del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Incluir constancia de colegiado activo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E8A012A-DAEA-8E50-E669-4DEE9C753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542" y="1659875"/>
            <a:ext cx="2272442" cy="3392035"/>
          </a:xfrm>
          <a:prstGeom prst="rect">
            <a:avLst/>
          </a:prstGeom>
        </p:spPr>
      </p:pic>
      <p:sp>
        <p:nvSpPr>
          <p:cNvPr id="13" name="8 Rectángulo">
            <a:extLst>
              <a:ext uri="{FF2B5EF4-FFF2-40B4-BE49-F238E27FC236}">
                <a16:creationId xmlns:a16="http://schemas.microsoft.com/office/drawing/2014/main" id="{E0EB1900-C28B-CC18-332B-EE592DBC1A50}"/>
              </a:ext>
            </a:extLst>
          </p:cNvPr>
          <p:cNvSpPr/>
          <p:nvPr/>
        </p:nvSpPr>
        <p:spPr>
          <a:xfrm>
            <a:off x="167777" y="1133912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3"/>
            </a:pPr>
            <a:r>
              <a:rPr lang="es-GT" sz="2100" dirty="0">
                <a:latin typeface="Corbel Light" panose="020B0303020204020204" pitchFamily="34" charset="0"/>
              </a:rPr>
              <a:t>Descripción de medio filtrante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4" name="10 CuadroTexto">
            <a:extLst>
              <a:ext uri="{FF2B5EF4-FFF2-40B4-BE49-F238E27FC236}">
                <a16:creationId xmlns:a16="http://schemas.microsoft.com/office/drawing/2014/main" id="{B290405E-83A5-B167-64A6-856D5BBFA5EC}"/>
              </a:ext>
            </a:extLst>
          </p:cNvPr>
          <p:cNvSpPr txBox="1"/>
          <p:nvPr/>
        </p:nvSpPr>
        <p:spPr>
          <a:xfrm>
            <a:off x="5517256" y="1658041"/>
            <a:ext cx="3354095" cy="1109914"/>
          </a:xfrm>
          <a:custGeom>
            <a:avLst/>
            <a:gdLst>
              <a:gd name="csX0" fmla="*/ 0 w 3354095"/>
              <a:gd name="csY0" fmla="*/ 0 h 1109914"/>
              <a:gd name="csX1" fmla="*/ 737901 w 3354095"/>
              <a:gd name="csY1" fmla="*/ 0 h 1109914"/>
              <a:gd name="csX2" fmla="*/ 1308097 w 3354095"/>
              <a:gd name="csY2" fmla="*/ 0 h 1109914"/>
              <a:gd name="csX3" fmla="*/ 1945375 w 3354095"/>
              <a:gd name="csY3" fmla="*/ 0 h 1109914"/>
              <a:gd name="csX4" fmla="*/ 2549112 w 3354095"/>
              <a:gd name="csY4" fmla="*/ 0 h 1109914"/>
              <a:gd name="csX5" fmla="*/ 3354095 w 3354095"/>
              <a:gd name="csY5" fmla="*/ 0 h 1109914"/>
              <a:gd name="csX6" fmla="*/ 3354095 w 3354095"/>
              <a:gd name="csY6" fmla="*/ 554957 h 1109914"/>
              <a:gd name="csX7" fmla="*/ 3354095 w 3354095"/>
              <a:gd name="csY7" fmla="*/ 1109914 h 1109914"/>
              <a:gd name="csX8" fmla="*/ 2649735 w 3354095"/>
              <a:gd name="csY8" fmla="*/ 1109914 h 1109914"/>
              <a:gd name="csX9" fmla="*/ 2079539 w 3354095"/>
              <a:gd name="csY9" fmla="*/ 1109914 h 1109914"/>
              <a:gd name="csX10" fmla="*/ 1509343 w 3354095"/>
              <a:gd name="csY10" fmla="*/ 1109914 h 1109914"/>
              <a:gd name="csX11" fmla="*/ 872065 w 3354095"/>
              <a:gd name="csY11" fmla="*/ 1109914 h 1109914"/>
              <a:gd name="csX12" fmla="*/ 0 w 3354095"/>
              <a:gd name="csY12" fmla="*/ 1109914 h 1109914"/>
              <a:gd name="csX13" fmla="*/ 0 w 3354095"/>
              <a:gd name="csY13" fmla="*/ 566056 h 1109914"/>
              <a:gd name="csX14" fmla="*/ 0 w 3354095"/>
              <a:gd name="csY14" fmla="*/ 0 h 11099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354095" h="1109914" fill="none" extrusionOk="0">
                <a:moveTo>
                  <a:pt x="0" y="0"/>
                </a:moveTo>
                <a:cubicBezTo>
                  <a:pt x="181401" y="-11253"/>
                  <a:pt x="509020" y="6586"/>
                  <a:pt x="737901" y="0"/>
                </a:cubicBezTo>
                <a:cubicBezTo>
                  <a:pt x="966782" y="-6586"/>
                  <a:pt x="1028520" y="-19607"/>
                  <a:pt x="1308097" y="0"/>
                </a:cubicBezTo>
                <a:cubicBezTo>
                  <a:pt x="1587674" y="19607"/>
                  <a:pt x="1679800" y="2577"/>
                  <a:pt x="1945375" y="0"/>
                </a:cubicBezTo>
                <a:cubicBezTo>
                  <a:pt x="2210950" y="-2577"/>
                  <a:pt x="2384321" y="-20778"/>
                  <a:pt x="2549112" y="0"/>
                </a:cubicBezTo>
                <a:cubicBezTo>
                  <a:pt x="2713903" y="20778"/>
                  <a:pt x="3132932" y="9060"/>
                  <a:pt x="3354095" y="0"/>
                </a:cubicBezTo>
                <a:cubicBezTo>
                  <a:pt x="3366929" y="131514"/>
                  <a:pt x="3341235" y="371163"/>
                  <a:pt x="3354095" y="554957"/>
                </a:cubicBezTo>
                <a:cubicBezTo>
                  <a:pt x="3366955" y="738751"/>
                  <a:pt x="3347134" y="873539"/>
                  <a:pt x="3354095" y="1109914"/>
                </a:cubicBezTo>
                <a:cubicBezTo>
                  <a:pt x="3127626" y="1105491"/>
                  <a:pt x="2948329" y="1097189"/>
                  <a:pt x="2649735" y="1109914"/>
                </a:cubicBezTo>
                <a:cubicBezTo>
                  <a:pt x="2351141" y="1122639"/>
                  <a:pt x="2195780" y="1129967"/>
                  <a:pt x="2079539" y="1109914"/>
                </a:cubicBezTo>
                <a:cubicBezTo>
                  <a:pt x="1963298" y="1089861"/>
                  <a:pt x="1677670" y="1090526"/>
                  <a:pt x="1509343" y="1109914"/>
                </a:cubicBezTo>
                <a:cubicBezTo>
                  <a:pt x="1341016" y="1129302"/>
                  <a:pt x="1052585" y="1080396"/>
                  <a:pt x="872065" y="1109914"/>
                </a:cubicBezTo>
                <a:cubicBezTo>
                  <a:pt x="691545" y="1139432"/>
                  <a:pt x="263129" y="1101402"/>
                  <a:pt x="0" y="1109914"/>
                </a:cubicBezTo>
                <a:cubicBezTo>
                  <a:pt x="17223" y="872003"/>
                  <a:pt x="-2163" y="745449"/>
                  <a:pt x="0" y="566056"/>
                </a:cubicBezTo>
                <a:cubicBezTo>
                  <a:pt x="2163" y="386663"/>
                  <a:pt x="4672" y="224972"/>
                  <a:pt x="0" y="0"/>
                </a:cubicBezTo>
                <a:close/>
              </a:path>
              <a:path w="3354095" h="1109914" stroke="0" extrusionOk="0">
                <a:moveTo>
                  <a:pt x="0" y="0"/>
                </a:moveTo>
                <a:cubicBezTo>
                  <a:pt x="234105" y="5977"/>
                  <a:pt x="506276" y="-10966"/>
                  <a:pt x="670819" y="0"/>
                </a:cubicBezTo>
                <a:cubicBezTo>
                  <a:pt x="835362" y="10966"/>
                  <a:pt x="1006536" y="9747"/>
                  <a:pt x="1241015" y="0"/>
                </a:cubicBezTo>
                <a:cubicBezTo>
                  <a:pt x="1475494" y="-9747"/>
                  <a:pt x="1699634" y="21366"/>
                  <a:pt x="1844752" y="0"/>
                </a:cubicBezTo>
                <a:cubicBezTo>
                  <a:pt x="1989870" y="-21366"/>
                  <a:pt x="2329719" y="31387"/>
                  <a:pt x="2515571" y="0"/>
                </a:cubicBezTo>
                <a:cubicBezTo>
                  <a:pt x="2701423" y="-31387"/>
                  <a:pt x="2971599" y="-39688"/>
                  <a:pt x="3354095" y="0"/>
                </a:cubicBezTo>
                <a:cubicBezTo>
                  <a:pt x="3328490" y="281448"/>
                  <a:pt x="3370510" y="436484"/>
                  <a:pt x="3354095" y="577155"/>
                </a:cubicBezTo>
                <a:cubicBezTo>
                  <a:pt x="3337680" y="717826"/>
                  <a:pt x="3358264" y="889859"/>
                  <a:pt x="3354095" y="1109914"/>
                </a:cubicBezTo>
                <a:cubicBezTo>
                  <a:pt x="3057382" y="1114303"/>
                  <a:pt x="2967547" y="1116510"/>
                  <a:pt x="2683276" y="1109914"/>
                </a:cubicBezTo>
                <a:cubicBezTo>
                  <a:pt x="2399005" y="1103318"/>
                  <a:pt x="2200471" y="1146193"/>
                  <a:pt x="1945375" y="1109914"/>
                </a:cubicBezTo>
                <a:cubicBezTo>
                  <a:pt x="1690279" y="1073635"/>
                  <a:pt x="1505792" y="1086369"/>
                  <a:pt x="1241015" y="1109914"/>
                </a:cubicBezTo>
                <a:cubicBezTo>
                  <a:pt x="976238" y="1133459"/>
                  <a:pt x="605125" y="1050298"/>
                  <a:pt x="0" y="1109914"/>
                </a:cubicBezTo>
                <a:cubicBezTo>
                  <a:pt x="24800" y="898613"/>
                  <a:pt x="-7991" y="794884"/>
                  <a:pt x="0" y="543858"/>
                </a:cubicBezTo>
                <a:cubicBezTo>
                  <a:pt x="7991" y="292832"/>
                  <a:pt x="-20264" y="26582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06204847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Detalle de las especificaciones técnicas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Firmado, sellado y timbrado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9C4106A-1C8C-09D4-ADCB-C1181ACB5A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75" y="1641308"/>
            <a:ext cx="2489810" cy="3448849"/>
          </a:xfrm>
          <a:prstGeom prst="rect">
            <a:avLst/>
          </a:prstGeom>
        </p:spPr>
      </p:pic>
      <p:sp>
        <p:nvSpPr>
          <p:cNvPr id="17" name="8 Rectángulo">
            <a:extLst>
              <a:ext uri="{FF2B5EF4-FFF2-40B4-BE49-F238E27FC236}">
                <a16:creationId xmlns:a16="http://schemas.microsoft.com/office/drawing/2014/main" id="{B453846C-EE6B-E5DC-2FC0-5FAB6AEBFCC3}"/>
              </a:ext>
            </a:extLst>
          </p:cNvPr>
          <p:cNvSpPr/>
          <p:nvPr/>
        </p:nvSpPr>
        <p:spPr>
          <a:xfrm>
            <a:off x="148321" y="1145745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4"/>
            </a:pPr>
            <a:r>
              <a:rPr lang="es-GT" sz="2100" dirty="0">
                <a:latin typeface="Corbel Light" panose="020B0303020204020204" pitchFamily="34" charset="0"/>
              </a:rPr>
              <a:t>Disposición final de Aguas Residuales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8" name="11 CuadroTexto">
            <a:extLst>
              <a:ext uri="{FF2B5EF4-FFF2-40B4-BE49-F238E27FC236}">
                <a16:creationId xmlns:a16="http://schemas.microsoft.com/office/drawing/2014/main" id="{025FA5E8-E086-5D71-3209-280B4DCF9C8F}"/>
              </a:ext>
            </a:extLst>
          </p:cNvPr>
          <p:cNvSpPr txBox="1"/>
          <p:nvPr/>
        </p:nvSpPr>
        <p:spPr>
          <a:xfrm>
            <a:off x="5517172" y="1896099"/>
            <a:ext cx="3300873" cy="1913378"/>
          </a:xfrm>
          <a:custGeom>
            <a:avLst/>
            <a:gdLst>
              <a:gd name="csX0" fmla="*/ 0 w 3300873"/>
              <a:gd name="csY0" fmla="*/ 0 h 1913378"/>
              <a:gd name="csX1" fmla="*/ 726192 w 3300873"/>
              <a:gd name="csY1" fmla="*/ 0 h 1913378"/>
              <a:gd name="csX2" fmla="*/ 1452384 w 3300873"/>
              <a:gd name="csY2" fmla="*/ 0 h 1913378"/>
              <a:gd name="csX3" fmla="*/ 2145567 w 3300873"/>
              <a:gd name="csY3" fmla="*/ 0 h 1913378"/>
              <a:gd name="csX4" fmla="*/ 3300873 w 3300873"/>
              <a:gd name="csY4" fmla="*/ 0 h 1913378"/>
              <a:gd name="csX5" fmla="*/ 3300873 w 3300873"/>
              <a:gd name="csY5" fmla="*/ 618659 h 1913378"/>
              <a:gd name="csX6" fmla="*/ 3300873 w 3300873"/>
              <a:gd name="csY6" fmla="*/ 1237318 h 1913378"/>
              <a:gd name="csX7" fmla="*/ 3300873 w 3300873"/>
              <a:gd name="csY7" fmla="*/ 1913378 h 1913378"/>
              <a:gd name="csX8" fmla="*/ 2640698 w 3300873"/>
              <a:gd name="csY8" fmla="*/ 1913378 h 1913378"/>
              <a:gd name="csX9" fmla="*/ 1914506 w 3300873"/>
              <a:gd name="csY9" fmla="*/ 1913378 h 1913378"/>
              <a:gd name="csX10" fmla="*/ 1221323 w 3300873"/>
              <a:gd name="csY10" fmla="*/ 1913378 h 1913378"/>
              <a:gd name="csX11" fmla="*/ 627166 w 3300873"/>
              <a:gd name="csY11" fmla="*/ 1913378 h 1913378"/>
              <a:gd name="csX12" fmla="*/ 0 w 3300873"/>
              <a:gd name="csY12" fmla="*/ 1913378 h 1913378"/>
              <a:gd name="csX13" fmla="*/ 0 w 3300873"/>
              <a:gd name="csY13" fmla="*/ 1237318 h 1913378"/>
              <a:gd name="csX14" fmla="*/ 0 w 3300873"/>
              <a:gd name="csY14" fmla="*/ 637793 h 1913378"/>
              <a:gd name="csX15" fmla="*/ 0 w 3300873"/>
              <a:gd name="csY15" fmla="*/ 0 h 1913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300873" h="1913378" fill="none" extrusionOk="0">
                <a:moveTo>
                  <a:pt x="0" y="0"/>
                </a:moveTo>
                <a:cubicBezTo>
                  <a:pt x="333198" y="-17838"/>
                  <a:pt x="511502" y="-10524"/>
                  <a:pt x="726192" y="0"/>
                </a:cubicBezTo>
                <a:cubicBezTo>
                  <a:pt x="940882" y="10524"/>
                  <a:pt x="1287658" y="17069"/>
                  <a:pt x="1452384" y="0"/>
                </a:cubicBezTo>
                <a:cubicBezTo>
                  <a:pt x="1617110" y="-17069"/>
                  <a:pt x="1866470" y="14271"/>
                  <a:pt x="2145567" y="0"/>
                </a:cubicBezTo>
                <a:cubicBezTo>
                  <a:pt x="2424664" y="-14271"/>
                  <a:pt x="2881019" y="-40319"/>
                  <a:pt x="3300873" y="0"/>
                </a:cubicBezTo>
                <a:cubicBezTo>
                  <a:pt x="3301002" y="234009"/>
                  <a:pt x="3278105" y="329888"/>
                  <a:pt x="3300873" y="618659"/>
                </a:cubicBezTo>
                <a:cubicBezTo>
                  <a:pt x="3323641" y="907430"/>
                  <a:pt x="3313406" y="1077751"/>
                  <a:pt x="3300873" y="1237318"/>
                </a:cubicBezTo>
                <a:cubicBezTo>
                  <a:pt x="3288340" y="1396885"/>
                  <a:pt x="3328279" y="1742656"/>
                  <a:pt x="3300873" y="1913378"/>
                </a:cubicBezTo>
                <a:cubicBezTo>
                  <a:pt x="3147131" y="1936534"/>
                  <a:pt x="2897958" y="1917496"/>
                  <a:pt x="2640698" y="1913378"/>
                </a:cubicBezTo>
                <a:cubicBezTo>
                  <a:pt x="2383438" y="1909260"/>
                  <a:pt x="2164394" y="1930432"/>
                  <a:pt x="1914506" y="1913378"/>
                </a:cubicBezTo>
                <a:cubicBezTo>
                  <a:pt x="1664618" y="1896324"/>
                  <a:pt x="1451585" y="1947448"/>
                  <a:pt x="1221323" y="1913378"/>
                </a:cubicBezTo>
                <a:cubicBezTo>
                  <a:pt x="991061" y="1879308"/>
                  <a:pt x="900864" y="1906884"/>
                  <a:pt x="627166" y="1913378"/>
                </a:cubicBezTo>
                <a:cubicBezTo>
                  <a:pt x="353468" y="1919872"/>
                  <a:pt x="183046" y="1894836"/>
                  <a:pt x="0" y="1913378"/>
                </a:cubicBezTo>
                <a:cubicBezTo>
                  <a:pt x="-22589" y="1735028"/>
                  <a:pt x="-25926" y="1412374"/>
                  <a:pt x="0" y="1237318"/>
                </a:cubicBezTo>
                <a:cubicBezTo>
                  <a:pt x="25926" y="1062262"/>
                  <a:pt x="-24762" y="908735"/>
                  <a:pt x="0" y="637793"/>
                </a:cubicBezTo>
                <a:cubicBezTo>
                  <a:pt x="24762" y="366851"/>
                  <a:pt x="-13152" y="198894"/>
                  <a:pt x="0" y="0"/>
                </a:cubicBezTo>
                <a:close/>
              </a:path>
              <a:path w="3300873" h="1913378" stroke="0" extrusionOk="0">
                <a:moveTo>
                  <a:pt x="0" y="0"/>
                </a:moveTo>
                <a:cubicBezTo>
                  <a:pt x="216020" y="21556"/>
                  <a:pt x="467170" y="29229"/>
                  <a:pt x="594157" y="0"/>
                </a:cubicBezTo>
                <a:cubicBezTo>
                  <a:pt x="721144" y="-29229"/>
                  <a:pt x="1020899" y="21192"/>
                  <a:pt x="1188314" y="0"/>
                </a:cubicBezTo>
                <a:cubicBezTo>
                  <a:pt x="1355729" y="-21192"/>
                  <a:pt x="1651409" y="21496"/>
                  <a:pt x="1914506" y="0"/>
                </a:cubicBezTo>
                <a:cubicBezTo>
                  <a:pt x="2177603" y="-21496"/>
                  <a:pt x="2302240" y="31582"/>
                  <a:pt x="2640698" y="0"/>
                </a:cubicBezTo>
                <a:cubicBezTo>
                  <a:pt x="2979156" y="-31582"/>
                  <a:pt x="3103288" y="15164"/>
                  <a:pt x="3300873" y="0"/>
                </a:cubicBezTo>
                <a:cubicBezTo>
                  <a:pt x="3278887" y="224728"/>
                  <a:pt x="3278065" y="356505"/>
                  <a:pt x="3300873" y="656926"/>
                </a:cubicBezTo>
                <a:cubicBezTo>
                  <a:pt x="3323681" y="957347"/>
                  <a:pt x="3325614" y="1041532"/>
                  <a:pt x="3300873" y="1237318"/>
                </a:cubicBezTo>
                <a:cubicBezTo>
                  <a:pt x="3276132" y="1433104"/>
                  <a:pt x="3305394" y="1723745"/>
                  <a:pt x="3300873" y="1913378"/>
                </a:cubicBezTo>
                <a:cubicBezTo>
                  <a:pt x="3154394" y="1931243"/>
                  <a:pt x="2723036" y="1879873"/>
                  <a:pt x="2574681" y="1913378"/>
                </a:cubicBezTo>
                <a:cubicBezTo>
                  <a:pt x="2426326" y="1946883"/>
                  <a:pt x="2194369" y="1889087"/>
                  <a:pt x="1980524" y="1913378"/>
                </a:cubicBezTo>
                <a:cubicBezTo>
                  <a:pt x="1766679" y="1937669"/>
                  <a:pt x="1594043" y="1933675"/>
                  <a:pt x="1287340" y="1913378"/>
                </a:cubicBezTo>
                <a:cubicBezTo>
                  <a:pt x="980637" y="1893081"/>
                  <a:pt x="971823" y="1897911"/>
                  <a:pt x="660175" y="1913378"/>
                </a:cubicBezTo>
                <a:cubicBezTo>
                  <a:pt x="348528" y="1928845"/>
                  <a:pt x="193962" y="1923498"/>
                  <a:pt x="0" y="1913378"/>
                </a:cubicBezTo>
                <a:cubicBezTo>
                  <a:pt x="24103" y="1749881"/>
                  <a:pt x="-20" y="1463083"/>
                  <a:pt x="0" y="1275585"/>
                </a:cubicBezTo>
                <a:cubicBezTo>
                  <a:pt x="20" y="1088087"/>
                  <a:pt x="29235" y="919709"/>
                  <a:pt x="0" y="656926"/>
                </a:cubicBezTo>
                <a:cubicBezTo>
                  <a:pt x="-29235" y="394143"/>
                  <a:pt x="-16185" y="26711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01461658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Detallar coordenadas de la ubicación de la descarga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</a:rPr>
              <a:t>Incluir los parámetros esperados después del tratamiento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BB8B35BD-1C57-80D9-6FB6-07ECDD6238F5}"/>
              </a:ext>
            </a:extLst>
          </p:cNvPr>
          <p:cNvSpPr txBox="1">
            <a:spLocks/>
          </p:cNvSpPr>
          <p:nvPr/>
        </p:nvSpPr>
        <p:spPr>
          <a:xfrm>
            <a:off x="190790" y="-6598"/>
            <a:ext cx="8629682" cy="99417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3. ORIGINAL DE  Y ESTUDIOS TÉCNICOS (El diseñador debe ser ing. Sanitarista) (1)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1C93214D-595D-5D7F-EF32-A24AED6506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542" y="1632778"/>
            <a:ext cx="2652797" cy="347275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7CA46D5-32F4-2551-6310-D001ADD06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8839" y="1629223"/>
            <a:ext cx="2652797" cy="346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9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6" grpId="0" animBg="1"/>
      <p:bldP spid="9" grpId="0" uiExpand="1" build="p"/>
      <p:bldP spid="10" grpId="0" animBg="1"/>
      <p:bldP spid="13" grpId="0" uiExpand="1" build="p"/>
      <p:bldP spid="14" grpId="0" animBg="1"/>
      <p:bldP spid="17" grpId="0" uiExpand="1" build="p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C0AB1-246F-F156-6431-B0B503F8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Rectángulo">
            <a:extLst>
              <a:ext uri="{FF2B5EF4-FFF2-40B4-BE49-F238E27FC236}">
                <a16:creationId xmlns:a16="http://schemas.microsoft.com/office/drawing/2014/main" id="{1BB86FFD-F2D0-58E5-910A-28A55FE52F5E}"/>
              </a:ext>
            </a:extLst>
          </p:cNvPr>
          <p:cNvSpPr/>
          <p:nvPr/>
        </p:nvSpPr>
        <p:spPr>
          <a:xfrm>
            <a:off x="236614" y="1078380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5"/>
            </a:pPr>
            <a:r>
              <a:rPr lang="es-GT" sz="2100" dirty="0">
                <a:latin typeface="Corbel Light" panose="020B0303020204020204" pitchFamily="34" charset="0"/>
              </a:rPr>
              <a:t>Topografía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6" name="12 CuadroTexto">
            <a:extLst>
              <a:ext uri="{FF2B5EF4-FFF2-40B4-BE49-F238E27FC236}">
                <a16:creationId xmlns:a16="http://schemas.microsoft.com/office/drawing/2014/main" id="{8ABF12B0-5E8C-787C-B2D1-45AE3150440F}"/>
              </a:ext>
            </a:extLst>
          </p:cNvPr>
          <p:cNvSpPr txBox="1"/>
          <p:nvPr/>
        </p:nvSpPr>
        <p:spPr>
          <a:xfrm>
            <a:off x="5734186" y="1579140"/>
            <a:ext cx="2999493" cy="1912773"/>
          </a:xfrm>
          <a:custGeom>
            <a:avLst/>
            <a:gdLst>
              <a:gd name="csX0" fmla="*/ 0 w 2999493"/>
              <a:gd name="csY0" fmla="*/ 0 h 1912773"/>
              <a:gd name="csX1" fmla="*/ 509914 w 2999493"/>
              <a:gd name="csY1" fmla="*/ 0 h 1912773"/>
              <a:gd name="csX2" fmla="*/ 1049823 w 2999493"/>
              <a:gd name="csY2" fmla="*/ 0 h 1912773"/>
              <a:gd name="csX3" fmla="*/ 1619726 w 2999493"/>
              <a:gd name="csY3" fmla="*/ 0 h 1912773"/>
              <a:gd name="csX4" fmla="*/ 2129640 w 2999493"/>
              <a:gd name="csY4" fmla="*/ 0 h 1912773"/>
              <a:gd name="csX5" fmla="*/ 2999493 w 2999493"/>
              <a:gd name="csY5" fmla="*/ 0 h 1912773"/>
              <a:gd name="csX6" fmla="*/ 2999493 w 2999493"/>
              <a:gd name="csY6" fmla="*/ 656719 h 1912773"/>
              <a:gd name="csX7" fmla="*/ 2999493 w 2999493"/>
              <a:gd name="csY7" fmla="*/ 1256054 h 1912773"/>
              <a:gd name="csX8" fmla="*/ 2999493 w 2999493"/>
              <a:gd name="csY8" fmla="*/ 1912773 h 1912773"/>
              <a:gd name="csX9" fmla="*/ 2459584 w 2999493"/>
              <a:gd name="csY9" fmla="*/ 1912773 h 1912773"/>
              <a:gd name="csX10" fmla="*/ 1859686 w 2999493"/>
              <a:gd name="csY10" fmla="*/ 1912773 h 1912773"/>
              <a:gd name="csX11" fmla="*/ 1199797 w 2999493"/>
              <a:gd name="csY11" fmla="*/ 1912773 h 1912773"/>
              <a:gd name="csX12" fmla="*/ 569904 w 2999493"/>
              <a:gd name="csY12" fmla="*/ 1912773 h 1912773"/>
              <a:gd name="csX13" fmla="*/ 0 w 2999493"/>
              <a:gd name="csY13" fmla="*/ 1912773 h 1912773"/>
              <a:gd name="csX14" fmla="*/ 0 w 2999493"/>
              <a:gd name="csY14" fmla="*/ 1236927 h 1912773"/>
              <a:gd name="csX15" fmla="*/ 0 w 2999493"/>
              <a:gd name="csY15" fmla="*/ 618463 h 1912773"/>
              <a:gd name="csX16" fmla="*/ 0 w 2999493"/>
              <a:gd name="csY16" fmla="*/ 0 h 1912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99493" h="1912773" fill="none" extrusionOk="0">
                <a:moveTo>
                  <a:pt x="0" y="0"/>
                </a:moveTo>
                <a:cubicBezTo>
                  <a:pt x="248435" y="13705"/>
                  <a:pt x="373147" y="6872"/>
                  <a:pt x="509914" y="0"/>
                </a:cubicBezTo>
                <a:cubicBezTo>
                  <a:pt x="646681" y="-6872"/>
                  <a:pt x="832210" y="13248"/>
                  <a:pt x="1049823" y="0"/>
                </a:cubicBezTo>
                <a:cubicBezTo>
                  <a:pt x="1267436" y="-13248"/>
                  <a:pt x="1438777" y="-16223"/>
                  <a:pt x="1619726" y="0"/>
                </a:cubicBezTo>
                <a:cubicBezTo>
                  <a:pt x="1800675" y="16223"/>
                  <a:pt x="1991128" y="-23261"/>
                  <a:pt x="2129640" y="0"/>
                </a:cubicBezTo>
                <a:cubicBezTo>
                  <a:pt x="2268152" y="23261"/>
                  <a:pt x="2668738" y="24503"/>
                  <a:pt x="2999493" y="0"/>
                </a:cubicBezTo>
                <a:cubicBezTo>
                  <a:pt x="2968354" y="324145"/>
                  <a:pt x="2985657" y="378630"/>
                  <a:pt x="2999493" y="656719"/>
                </a:cubicBezTo>
                <a:cubicBezTo>
                  <a:pt x="3013329" y="934808"/>
                  <a:pt x="2996060" y="1004367"/>
                  <a:pt x="2999493" y="1256054"/>
                </a:cubicBezTo>
                <a:cubicBezTo>
                  <a:pt x="3002926" y="1507741"/>
                  <a:pt x="2987126" y="1724213"/>
                  <a:pt x="2999493" y="1912773"/>
                </a:cubicBezTo>
                <a:cubicBezTo>
                  <a:pt x="2758126" y="1918293"/>
                  <a:pt x="2655671" y="1891504"/>
                  <a:pt x="2459584" y="1912773"/>
                </a:cubicBezTo>
                <a:cubicBezTo>
                  <a:pt x="2263497" y="1934042"/>
                  <a:pt x="2137031" y="1940046"/>
                  <a:pt x="1859686" y="1912773"/>
                </a:cubicBezTo>
                <a:cubicBezTo>
                  <a:pt x="1582341" y="1885500"/>
                  <a:pt x="1418141" y="1914044"/>
                  <a:pt x="1199797" y="1912773"/>
                </a:cubicBezTo>
                <a:cubicBezTo>
                  <a:pt x="981453" y="1911502"/>
                  <a:pt x="826893" y="1903822"/>
                  <a:pt x="569904" y="1912773"/>
                </a:cubicBezTo>
                <a:cubicBezTo>
                  <a:pt x="312915" y="1921724"/>
                  <a:pt x="220589" y="1911788"/>
                  <a:pt x="0" y="1912773"/>
                </a:cubicBezTo>
                <a:cubicBezTo>
                  <a:pt x="33369" y="1598178"/>
                  <a:pt x="-4637" y="1494461"/>
                  <a:pt x="0" y="1236927"/>
                </a:cubicBezTo>
                <a:cubicBezTo>
                  <a:pt x="4637" y="979393"/>
                  <a:pt x="-12335" y="882111"/>
                  <a:pt x="0" y="618463"/>
                </a:cubicBezTo>
                <a:cubicBezTo>
                  <a:pt x="12335" y="354815"/>
                  <a:pt x="-29253" y="161835"/>
                  <a:pt x="0" y="0"/>
                </a:cubicBezTo>
                <a:close/>
              </a:path>
              <a:path w="2999493" h="1912773" stroke="0" extrusionOk="0">
                <a:moveTo>
                  <a:pt x="0" y="0"/>
                </a:moveTo>
                <a:cubicBezTo>
                  <a:pt x="322080" y="-3303"/>
                  <a:pt x="412463" y="-9254"/>
                  <a:pt x="659888" y="0"/>
                </a:cubicBezTo>
                <a:cubicBezTo>
                  <a:pt x="907313" y="9254"/>
                  <a:pt x="941808" y="-9383"/>
                  <a:pt x="1169802" y="0"/>
                </a:cubicBezTo>
                <a:cubicBezTo>
                  <a:pt x="1397796" y="9383"/>
                  <a:pt x="1588988" y="-28236"/>
                  <a:pt x="1769701" y="0"/>
                </a:cubicBezTo>
                <a:cubicBezTo>
                  <a:pt x="1950414" y="28236"/>
                  <a:pt x="2195186" y="-5478"/>
                  <a:pt x="2429589" y="0"/>
                </a:cubicBezTo>
                <a:cubicBezTo>
                  <a:pt x="2663992" y="5478"/>
                  <a:pt x="2850298" y="12584"/>
                  <a:pt x="2999493" y="0"/>
                </a:cubicBezTo>
                <a:cubicBezTo>
                  <a:pt x="3007209" y="267853"/>
                  <a:pt x="3008774" y="473770"/>
                  <a:pt x="2999493" y="618463"/>
                </a:cubicBezTo>
                <a:cubicBezTo>
                  <a:pt x="2990212" y="763156"/>
                  <a:pt x="3021720" y="1089617"/>
                  <a:pt x="2999493" y="1275182"/>
                </a:cubicBezTo>
                <a:cubicBezTo>
                  <a:pt x="2977266" y="1460747"/>
                  <a:pt x="3029400" y="1706747"/>
                  <a:pt x="2999493" y="1912773"/>
                </a:cubicBezTo>
                <a:cubicBezTo>
                  <a:pt x="2832692" y="1898642"/>
                  <a:pt x="2626943" y="1900215"/>
                  <a:pt x="2369599" y="1912773"/>
                </a:cubicBezTo>
                <a:cubicBezTo>
                  <a:pt x="2112255" y="1925331"/>
                  <a:pt x="2109907" y="1907654"/>
                  <a:pt x="1859686" y="1912773"/>
                </a:cubicBezTo>
                <a:cubicBezTo>
                  <a:pt x="1609465" y="1917892"/>
                  <a:pt x="1531407" y="1902068"/>
                  <a:pt x="1349772" y="1912773"/>
                </a:cubicBezTo>
                <a:cubicBezTo>
                  <a:pt x="1168137" y="1923478"/>
                  <a:pt x="884144" y="1908264"/>
                  <a:pt x="689883" y="1912773"/>
                </a:cubicBezTo>
                <a:cubicBezTo>
                  <a:pt x="495622" y="1917282"/>
                  <a:pt x="322719" y="1910540"/>
                  <a:pt x="0" y="1912773"/>
                </a:cubicBezTo>
                <a:cubicBezTo>
                  <a:pt x="-12601" y="1716347"/>
                  <a:pt x="17702" y="1577682"/>
                  <a:pt x="0" y="1275182"/>
                </a:cubicBezTo>
                <a:cubicBezTo>
                  <a:pt x="-17702" y="972682"/>
                  <a:pt x="32628" y="784215"/>
                  <a:pt x="0" y="599336"/>
                </a:cubicBezTo>
                <a:cubicBezTo>
                  <a:pt x="-32628" y="414457"/>
                  <a:pt x="8338" y="251331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75089370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Copia de la libreta topográfica completa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Firmado, sellado y timbrado (primera y última página)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D803F08-12A5-2EA0-5C63-F5BFAB159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308" y="1276612"/>
            <a:ext cx="2449597" cy="3671401"/>
          </a:xfrm>
          <a:prstGeom prst="rect">
            <a:avLst/>
          </a:prstGeom>
        </p:spPr>
      </p:pic>
      <p:sp>
        <p:nvSpPr>
          <p:cNvPr id="9" name="8 Rectángulo">
            <a:extLst>
              <a:ext uri="{FF2B5EF4-FFF2-40B4-BE49-F238E27FC236}">
                <a16:creationId xmlns:a16="http://schemas.microsoft.com/office/drawing/2014/main" id="{C4FECE2B-F5C6-1BD5-D48C-D2BB9EA8FAF2}"/>
              </a:ext>
            </a:extLst>
          </p:cNvPr>
          <p:cNvSpPr/>
          <p:nvPr/>
        </p:nvSpPr>
        <p:spPr>
          <a:xfrm>
            <a:off x="311337" y="1099025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6"/>
            </a:pPr>
            <a:r>
              <a:rPr lang="es-GT" sz="2100" dirty="0">
                <a:latin typeface="Corbel Light" panose="020B0303020204020204" pitchFamily="34" charset="0"/>
              </a:rPr>
              <a:t>Juego de Planos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E4CCA585-C31A-59C3-D485-BADA01F8EF11}"/>
              </a:ext>
            </a:extLst>
          </p:cNvPr>
          <p:cNvSpPr txBox="1"/>
          <p:nvPr/>
        </p:nvSpPr>
        <p:spPr>
          <a:xfrm>
            <a:off x="5728478" y="1567866"/>
            <a:ext cx="3137750" cy="1622864"/>
          </a:xfrm>
          <a:custGeom>
            <a:avLst/>
            <a:gdLst>
              <a:gd name="csX0" fmla="*/ 0 w 3137750"/>
              <a:gd name="csY0" fmla="*/ 0 h 1622864"/>
              <a:gd name="csX1" fmla="*/ 690305 w 3137750"/>
              <a:gd name="csY1" fmla="*/ 0 h 1622864"/>
              <a:gd name="csX2" fmla="*/ 1349233 w 3137750"/>
              <a:gd name="csY2" fmla="*/ 0 h 1622864"/>
              <a:gd name="csX3" fmla="*/ 1945405 w 3137750"/>
              <a:gd name="csY3" fmla="*/ 0 h 1622864"/>
              <a:gd name="csX4" fmla="*/ 2572955 w 3137750"/>
              <a:gd name="csY4" fmla="*/ 0 h 1622864"/>
              <a:gd name="csX5" fmla="*/ 3137750 w 3137750"/>
              <a:gd name="csY5" fmla="*/ 0 h 1622864"/>
              <a:gd name="csX6" fmla="*/ 3137750 w 3137750"/>
              <a:gd name="csY6" fmla="*/ 508497 h 1622864"/>
              <a:gd name="csX7" fmla="*/ 3137750 w 3137750"/>
              <a:gd name="csY7" fmla="*/ 1016995 h 1622864"/>
              <a:gd name="csX8" fmla="*/ 3137750 w 3137750"/>
              <a:gd name="csY8" fmla="*/ 1622864 h 1622864"/>
              <a:gd name="csX9" fmla="*/ 2572955 w 3137750"/>
              <a:gd name="csY9" fmla="*/ 1622864 h 1622864"/>
              <a:gd name="csX10" fmla="*/ 1882650 w 3137750"/>
              <a:gd name="csY10" fmla="*/ 1622864 h 1622864"/>
              <a:gd name="csX11" fmla="*/ 1317855 w 3137750"/>
              <a:gd name="csY11" fmla="*/ 1622864 h 1622864"/>
              <a:gd name="csX12" fmla="*/ 753060 w 3137750"/>
              <a:gd name="csY12" fmla="*/ 1622864 h 1622864"/>
              <a:gd name="csX13" fmla="*/ 0 w 3137750"/>
              <a:gd name="csY13" fmla="*/ 1622864 h 1622864"/>
              <a:gd name="csX14" fmla="*/ 0 w 3137750"/>
              <a:gd name="csY14" fmla="*/ 1081909 h 1622864"/>
              <a:gd name="csX15" fmla="*/ 0 w 3137750"/>
              <a:gd name="csY15" fmla="*/ 573412 h 1622864"/>
              <a:gd name="csX16" fmla="*/ 0 w 3137750"/>
              <a:gd name="csY16" fmla="*/ 0 h 16228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37750" h="1622864" fill="none" extrusionOk="0">
                <a:moveTo>
                  <a:pt x="0" y="0"/>
                </a:moveTo>
                <a:cubicBezTo>
                  <a:pt x="287114" y="206"/>
                  <a:pt x="481104" y="31643"/>
                  <a:pt x="690305" y="0"/>
                </a:cubicBezTo>
                <a:cubicBezTo>
                  <a:pt x="899506" y="-31643"/>
                  <a:pt x="1039772" y="21028"/>
                  <a:pt x="1349233" y="0"/>
                </a:cubicBezTo>
                <a:cubicBezTo>
                  <a:pt x="1658694" y="-21028"/>
                  <a:pt x="1668620" y="-15468"/>
                  <a:pt x="1945405" y="0"/>
                </a:cubicBezTo>
                <a:cubicBezTo>
                  <a:pt x="2222190" y="15468"/>
                  <a:pt x="2282049" y="15276"/>
                  <a:pt x="2572955" y="0"/>
                </a:cubicBezTo>
                <a:cubicBezTo>
                  <a:pt x="2863861" y="-15276"/>
                  <a:pt x="2977481" y="-24623"/>
                  <a:pt x="3137750" y="0"/>
                </a:cubicBezTo>
                <a:cubicBezTo>
                  <a:pt x="3161723" y="229412"/>
                  <a:pt x="3152153" y="296341"/>
                  <a:pt x="3137750" y="508497"/>
                </a:cubicBezTo>
                <a:cubicBezTo>
                  <a:pt x="3123347" y="720653"/>
                  <a:pt x="3118014" y="776491"/>
                  <a:pt x="3137750" y="1016995"/>
                </a:cubicBezTo>
                <a:cubicBezTo>
                  <a:pt x="3157486" y="1257499"/>
                  <a:pt x="3129944" y="1469480"/>
                  <a:pt x="3137750" y="1622864"/>
                </a:cubicBezTo>
                <a:cubicBezTo>
                  <a:pt x="2988120" y="1596144"/>
                  <a:pt x="2755503" y="1622749"/>
                  <a:pt x="2572955" y="1622864"/>
                </a:cubicBezTo>
                <a:cubicBezTo>
                  <a:pt x="2390408" y="1622979"/>
                  <a:pt x="2213646" y="1640920"/>
                  <a:pt x="1882650" y="1622864"/>
                </a:cubicBezTo>
                <a:cubicBezTo>
                  <a:pt x="1551655" y="1604808"/>
                  <a:pt x="1584868" y="1606761"/>
                  <a:pt x="1317855" y="1622864"/>
                </a:cubicBezTo>
                <a:cubicBezTo>
                  <a:pt x="1050842" y="1638967"/>
                  <a:pt x="873728" y="1639802"/>
                  <a:pt x="753060" y="1622864"/>
                </a:cubicBezTo>
                <a:cubicBezTo>
                  <a:pt x="632393" y="1605926"/>
                  <a:pt x="291713" y="1639910"/>
                  <a:pt x="0" y="1622864"/>
                </a:cubicBezTo>
                <a:cubicBezTo>
                  <a:pt x="-8422" y="1366431"/>
                  <a:pt x="-24088" y="1218397"/>
                  <a:pt x="0" y="1081909"/>
                </a:cubicBezTo>
                <a:cubicBezTo>
                  <a:pt x="24088" y="945422"/>
                  <a:pt x="10162" y="792513"/>
                  <a:pt x="0" y="573412"/>
                </a:cubicBezTo>
                <a:cubicBezTo>
                  <a:pt x="-10162" y="354311"/>
                  <a:pt x="22502" y="137521"/>
                  <a:pt x="0" y="0"/>
                </a:cubicBezTo>
                <a:close/>
              </a:path>
              <a:path w="3137750" h="1622864" stroke="0" extrusionOk="0">
                <a:moveTo>
                  <a:pt x="0" y="0"/>
                </a:moveTo>
                <a:cubicBezTo>
                  <a:pt x="276056" y="-26289"/>
                  <a:pt x="485686" y="-19051"/>
                  <a:pt x="658928" y="0"/>
                </a:cubicBezTo>
                <a:cubicBezTo>
                  <a:pt x="832170" y="19051"/>
                  <a:pt x="1065626" y="19150"/>
                  <a:pt x="1255100" y="0"/>
                </a:cubicBezTo>
                <a:cubicBezTo>
                  <a:pt x="1444574" y="-19150"/>
                  <a:pt x="1673922" y="5303"/>
                  <a:pt x="1882650" y="0"/>
                </a:cubicBezTo>
                <a:cubicBezTo>
                  <a:pt x="2091378" y="-5303"/>
                  <a:pt x="2163052" y="10085"/>
                  <a:pt x="2416068" y="0"/>
                </a:cubicBezTo>
                <a:cubicBezTo>
                  <a:pt x="2669084" y="-10085"/>
                  <a:pt x="2977147" y="6762"/>
                  <a:pt x="3137750" y="0"/>
                </a:cubicBezTo>
                <a:cubicBezTo>
                  <a:pt x="3139627" y="163664"/>
                  <a:pt x="3150670" y="328272"/>
                  <a:pt x="3137750" y="540955"/>
                </a:cubicBezTo>
                <a:cubicBezTo>
                  <a:pt x="3124830" y="753638"/>
                  <a:pt x="3109736" y="863295"/>
                  <a:pt x="3137750" y="1114367"/>
                </a:cubicBezTo>
                <a:cubicBezTo>
                  <a:pt x="3165764" y="1365439"/>
                  <a:pt x="3154576" y="1398471"/>
                  <a:pt x="3137750" y="1622864"/>
                </a:cubicBezTo>
                <a:cubicBezTo>
                  <a:pt x="2853821" y="1610532"/>
                  <a:pt x="2684814" y="1608329"/>
                  <a:pt x="2541578" y="1622864"/>
                </a:cubicBezTo>
                <a:cubicBezTo>
                  <a:pt x="2398342" y="1637399"/>
                  <a:pt x="2210407" y="1631293"/>
                  <a:pt x="2008160" y="1622864"/>
                </a:cubicBezTo>
                <a:cubicBezTo>
                  <a:pt x="1805913" y="1614435"/>
                  <a:pt x="1557988" y="1626098"/>
                  <a:pt x="1443365" y="1622864"/>
                </a:cubicBezTo>
                <a:cubicBezTo>
                  <a:pt x="1328742" y="1619630"/>
                  <a:pt x="1013235" y="1601938"/>
                  <a:pt x="815815" y="1622864"/>
                </a:cubicBezTo>
                <a:cubicBezTo>
                  <a:pt x="618395" y="1643791"/>
                  <a:pt x="166214" y="1644426"/>
                  <a:pt x="0" y="1622864"/>
                </a:cubicBezTo>
                <a:cubicBezTo>
                  <a:pt x="-7986" y="1498650"/>
                  <a:pt x="-14409" y="1247392"/>
                  <a:pt x="0" y="1065681"/>
                </a:cubicBezTo>
                <a:cubicBezTo>
                  <a:pt x="14409" y="883970"/>
                  <a:pt x="3441" y="745743"/>
                  <a:pt x="0" y="492269"/>
                </a:cubicBezTo>
                <a:cubicBezTo>
                  <a:pt x="-3441" y="238795"/>
                  <a:pt x="-15713" y="179886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1876296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Incluir todos los detalles necesarios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Escala apropiada para la lectura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5EE6F47-3DAE-CD1B-78FB-8BC769F8C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59" y="1575785"/>
            <a:ext cx="4774069" cy="340199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A261F7D-4071-9CF3-1AB4-85AAC50C7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949" y="1564804"/>
            <a:ext cx="4774069" cy="34082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CBC5296-31A1-D91A-550A-1415168E8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056" y="1678198"/>
            <a:ext cx="4818438" cy="3401994"/>
          </a:xfrm>
          <a:prstGeom prst="rect">
            <a:avLst/>
          </a:prstGeom>
        </p:spPr>
      </p:pic>
      <p:sp>
        <p:nvSpPr>
          <p:cNvPr id="17" name="8 Rectángulo">
            <a:extLst>
              <a:ext uri="{FF2B5EF4-FFF2-40B4-BE49-F238E27FC236}">
                <a16:creationId xmlns:a16="http://schemas.microsoft.com/office/drawing/2014/main" id="{0815A119-B5E4-6731-9FA1-A3A75ABA9569}"/>
              </a:ext>
            </a:extLst>
          </p:cNvPr>
          <p:cNvSpPr/>
          <p:nvPr/>
        </p:nvSpPr>
        <p:spPr>
          <a:xfrm>
            <a:off x="257688" y="1056596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7"/>
            </a:pPr>
            <a:r>
              <a:rPr lang="es-GT" sz="2100" dirty="0">
                <a:latin typeface="Corbel Light" panose="020B0303020204020204" pitchFamily="34" charset="0"/>
              </a:rPr>
              <a:t>Especificaciones Técnicas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18" name="4 CuadroTexto">
            <a:extLst>
              <a:ext uri="{FF2B5EF4-FFF2-40B4-BE49-F238E27FC236}">
                <a16:creationId xmlns:a16="http://schemas.microsoft.com/office/drawing/2014/main" id="{C672ED5D-2F4E-405B-2B98-15D0B4371CB9}"/>
              </a:ext>
            </a:extLst>
          </p:cNvPr>
          <p:cNvSpPr txBox="1"/>
          <p:nvPr/>
        </p:nvSpPr>
        <p:spPr>
          <a:xfrm>
            <a:off x="5770298" y="1537365"/>
            <a:ext cx="3057281" cy="2093600"/>
          </a:xfrm>
          <a:custGeom>
            <a:avLst/>
            <a:gdLst>
              <a:gd name="csX0" fmla="*/ 0 w 3057281"/>
              <a:gd name="csY0" fmla="*/ 0 h 2093600"/>
              <a:gd name="csX1" fmla="*/ 550311 w 3057281"/>
              <a:gd name="csY1" fmla="*/ 0 h 2093600"/>
              <a:gd name="csX2" fmla="*/ 1131194 w 3057281"/>
              <a:gd name="csY2" fmla="*/ 0 h 2093600"/>
              <a:gd name="csX3" fmla="*/ 1650932 w 3057281"/>
              <a:gd name="csY3" fmla="*/ 0 h 2093600"/>
              <a:gd name="csX4" fmla="*/ 2292961 w 3057281"/>
              <a:gd name="csY4" fmla="*/ 0 h 2093600"/>
              <a:gd name="csX5" fmla="*/ 3057281 w 3057281"/>
              <a:gd name="csY5" fmla="*/ 0 h 2093600"/>
              <a:gd name="csX6" fmla="*/ 3057281 w 3057281"/>
              <a:gd name="csY6" fmla="*/ 676931 h 2093600"/>
              <a:gd name="csX7" fmla="*/ 3057281 w 3057281"/>
              <a:gd name="csY7" fmla="*/ 1416669 h 2093600"/>
              <a:gd name="csX8" fmla="*/ 3057281 w 3057281"/>
              <a:gd name="csY8" fmla="*/ 2093600 h 2093600"/>
              <a:gd name="csX9" fmla="*/ 2445825 w 3057281"/>
              <a:gd name="csY9" fmla="*/ 2093600 h 2093600"/>
              <a:gd name="csX10" fmla="*/ 1773223 w 3057281"/>
              <a:gd name="csY10" fmla="*/ 2093600 h 2093600"/>
              <a:gd name="csX11" fmla="*/ 1161767 w 3057281"/>
              <a:gd name="csY11" fmla="*/ 2093600 h 2093600"/>
              <a:gd name="csX12" fmla="*/ 550311 w 3057281"/>
              <a:gd name="csY12" fmla="*/ 2093600 h 2093600"/>
              <a:gd name="csX13" fmla="*/ 0 w 3057281"/>
              <a:gd name="csY13" fmla="*/ 2093600 h 2093600"/>
              <a:gd name="csX14" fmla="*/ 0 w 3057281"/>
              <a:gd name="csY14" fmla="*/ 1458541 h 2093600"/>
              <a:gd name="csX15" fmla="*/ 0 w 3057281"/>
              <a:gd name="csY15" fmla="*/ 739739 h 2093600"/>
              <a:gd name="csX16" fmla="*/ 0 w 3057281"/>
              <a:gd name="csY16" fmla="*/ 0 h 209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57281" h="2093600" fill="none" extrusionOk="0">
                <a:moveTo>
                  <a:pt x="0" y="0"/>
                </a:moveTo>
                <a:cubicBezTo>
                  <a:pt x="256266" y="-27389"/>
                  <a:pt x="342969" y="-3069"/>
                  <a:pt x="550311" y="0"/>
                </a:cubicBezTo>
                <a:cubicBezTo>
                  <a:pt x="757653" y="3069"/>
                  <a:pt x="904550" y="7738"/>
                  <a:pt x="1131194" y="0"/>
                </a:cubicBezTo>
                <a:cubicBezTo>
                  <a:pt x="1357838" y="-7738"/>
                  <a:pt x="1430170" y="7050"/>
                  <a:pt x="1650932" y="0"/>
                </a:cubicBezTo>
                <a:cubicBezTo>
                  <a:pt x="1871694" y="-7050"/>
                  <a:pt x="1982024" y="-17655"/>
                  <a:pt x="2292961" y="0"/>
                </a:cubicBezTo>
                <a:cubicBezTo>
                  <a:pt x="2603898" y="17655"/>
                  <a:pt x="2886171" y="-33082"/>
                  <a:pt x="3057281" y="0"/>
                </a:cubicBezTo>
                <a:cubicBezTo>
                  <a:pt x="3060262" y="256096"/>
                  <a:pt x="3037457" y="472831"/>
                  <a:pt x="3057281" y="676931"/>
                </a:cubicBezTo>
                <a:cubicBezTo>
                  <a:pt x="3077105" y="881031"/>
                  <a:pt x="3054500" y="1206854"/>
                  <a:pt x="3057281" y="1416669"/>
                </a:cubicBezTo>
                <a:cubicBezTo>
                  <a:pt x="3060062" y="1626484"/>
                  <a:pt x="3077934" y="1846924"/>
                  <a:pt x="3057281" y="2093600"/>
                </a:cubicBezTo>
                <a:cubicBezTo>
                  <a:pt x="2854872" y="2110909"/>
                  <a:pt x="2691326" y="2103668"/>
                  <a:pt x="2445825" y="2093600"/>
                </a:cubicBezTo>
                <a:cubicBezTo>
                  <a:pt x="2200324" y="2083532"/>
                  <a:pt x="2070799" y="2094451"/>
                  <a:pt x="1773223" y="2093600"/>
                </a:cubicBezTo>
                <a:cubicBezTo>
                  <a:pt x="1475647" y="2092749"/>
                  <a:pt x="1349275" y="2073670"/>
                  <a:pt x="1161767" y="2093600"/>
                </a:cubicBezTo>
                <a:cubicBezTo>
                  <a:pt x="974259" y="2113530"/>
                  <a:pt x="712523" y="2073256"/>
                  <a:pt x="550311" y="2093600"/>
                </a:cubicBezTo>
                <a:cubicBezTo>
                  <a:pt x="388099" y="2113944"/>
                  <a:pt x="156713" y="2117951"/>
                  <a:pt x="0" y="2093600"/>
                </a:cubicBezTo>
                <a:cubicBezTo>
                  <a:pt x="16361" y="1886348"/>
                  <a:pt x="-5868" y="1630081"/>
                  <a:pt x="0" y="1458541"/>
                </a:cubicBezTo>
                <a:cubicBezTo>
                  <a:pt x="5868" y="1287001"/>
                  <a:pt x="4588" y="960856"/>
                  <a:pt x="0" y="739739"/>
                </a:cubicBezTo>
                <a:cubicBezTo>
                  <a:pt x="-4588" y="518622"/>
                  <a:pt x="10510" y="338245"/>
                  <a:pt x="0" y="0"/>
                </a:cubicBezTo>
                <a:close/>
              </a:path>
              <a:path w="3057281" h="2093600" stroke="0" extrusionOk="0">
                <a:moveTo>
                  <a:pt x="0" y="0"/>
                </a:moveTo>
                <a:cubicBezTo>
                  <a:pt x="257262" y="18644"/>
                  <a:pt x="412387" y="-17017"/>
                  <a:pt x="519738" y="0"/>
                </a:cubicBezTo>
                <a:cubicBezTo>
                  <a:pt x="627089" y="17017"/>
                  <a:pt x="867033" y="-23001"/>
                  <a:pt x="1070048" y="0"/>
                </a:cubicBezTo>
                <a:cubicBezTo>
                  <a:pt x="1273063" y="23001"/>
                  <a:pt x="1407615" y="3613"/>
                  <a:pt x="1620359" y="0"/>
                </a:cubicBezTo>
                <a:cubicBezTo>
                  <a:pt x="1833103" y="-3613"/>
                  <a:pt x="1948006" y="15862"/>
                  <a:pt x="2170670" y="0"/>
                </a:cubicBezTo>
                <a:cubicBezTo>
                  <a:pt x="2393334" y="-15862"/>
                  <a:pt x="2816712" y="-29267"/>
                  <a:pt x="3057281" y="0"/>
                </a:cubicBezTo>
                <a:cubicBezTo>
                  <a:pt x="3066816" y="247008"/>
                  <a:pt x="3065271" y="574177"/>
                  <a:pt x="3057281" y="718803"/>
                </a:cubicBezTo>
                <a:cubicBezTo>
                  <a:pt x="3049291" y="863429"/>
                  <a:pt x="3048161" y="1185902"/>
                  <a:pt x="3057281" y="1437605"/>
                </a:cubicBezTo>
                <a:cubicBezTo>
                  <a:pt x="3066401" y="1689308"/>
                  <a:pt x="3067983" y="1831228"/>
                  <a:pt x="3057281" y="2093600"/>
                </a:cubicBezTo>
                <a:cubicBezTo>
                  <a:pt x="2909027" y="2065695"/>
                  <a:pt x="2606456" y="2093462"/>
                  <a:pt x="2445825" y="2093600"/>
                </a:cubicBezTo>
                <a:cubicBezTo>
                  <a:pt x="2285194" y="2093738"/>
                  <a:pt x="2072437" y="2078337"/>
                  <a:pt x="1773223" y="2093600"/>
                </a:cubicBezTo>
                <a:cubicBezTo>
                  <a:pt x="1474009" y="2108863"/>
                  <a:pt x="1378015" y="2098162"/>
                  <a:pt x="1222912" y="2093600"/>
                </a:cubicBezTo>
                <a:cubicBezTo>
                  <a:pt x="1067809" y="2089038"/>
                  <a:pt x="793997" y="2113564"/>
                  <a:pt x="580883" y="2093600"/>
                </a:cubicBezTo>
                <a:cubicBezTo>
                  <a:pt x="367769" y="2073636"/>
                  <a:pt x="280589" y="2107223"/>
                  <a:pt x="0" y="2093600"/>
                </a:cubicBezTo>
                <a:cubicBezTo>
                  <a:pt x="-25281" y="1861987"/>
                  <a:pt x="-5551" y="1640593"/>
                  <a:pt x="0" y="1458541"/>
                </a:cubicBezTo>
                <a:cubicBezTo>
                  <a:pt x="5551" y="1276489"/>
                  <a:pt x="-6675" y="1033714"/>
                  <a:pt x="0" y="718803"/>
                </a:cubicBezTo>
                <a:cubicBezTo>
                  <a:pt x="6675" y="403892"/>
                  <a:pt x="30755" y="184812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9232059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Firma y sello en todas las hojas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Los renglones deben coincidir con el presupuesto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Incluir unidad de medida y forma de pago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5F6578E-3025-7C6B-0786-41ADB635A6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119" y="1550055"/>
            <a:ext cx="2639631" cy="3446184"/>
          </a:xfrm>
          <a:prstGeom prst="rect">
            <a:avLst/>
          </a:prstGeom>
        </p:spPr>
      </p:pic>
      <p:sp>
        <p:nvSpPr>
          <p:cNvPr id="21" name="8 Rectángulo">
            <a:extLst>
              <a:ext uri="{FF2B5EF4-FFF2-40B4-BE49-F238E27FC236}">
                <a16:creationId xmlns:a16="http://schemas.microsoft.com/office/drawing/2014/main" id="{1DA14C91-64BC-C11C-19AF-3A8CB3CAEE61}"/>
              </a:ext>
            </a:extLst>
          </p:cNvPr>
          <p:cNvSpPr/>
          <p:nvPr/>
        </p:nvSpPr>
        <p:spPr>
          <a:xfrm>
            <a:off x="249160" y="1090836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8"/>
            </a:pPr>
            <a:r>
              <a:rPr lang="es-GT" sz="2100" dirty="0">
                <a:latin typeface="Corbel Light" panose="020B0303020204020204" pitchFamily="34" charset="0"/>
              </a:rPr>
              <a:t>Presupuesto Detallado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22" name="5 CuadroTexto">
            <a:extLst>
              <a:ext uri="{FF2B5EF4-FFF2-40B4-BE49-F238E27FC236}">
                <a16:creationId xmlns:a16="http://schemas.microsoft.com/office/drawing/2014/main" id="{531EAA9B-E0E2-4042-E77D-E3843D1C1E4C}"/>
              </a:ext>
            </a:extLst>
          </p:cNvPr>
          <p:cNvSpPr txBox="1"/>
          <p:nvPr/>
        </p:nvSpPr>
        <p:spPr>
          <a:xfrm>
            <a:off x="5730153" y="1636853"/>
            <a:ext cx="3141831" cy="2086253"/>
          </a:xfrm>
          <a:custGeom>
            <a:avLst/>
            <a:gdLst>
              <a:gd name="csX0" fmla="*/ 0 w 3141831"/>
              <a:gd name="csY0" fmla="*/ 0 h 2086253"/>
              <a:gd name="csX1" fmla="*/ 691203 w 3141831"/>
              <a:gd name="csY1" fmla="*/ 0 h 2086253"/>
              <a:gd name="csX2" fmla="*/ 1319569 w 3141831"/>
              <a:gd name="csY2" fmla="*/ 0 h 2086253"/>
              <a:gd name="csX3" fmla="*/ 1947935 w 3141831"/>
              <a:gd name="csY3" fmla="*/ 0 h 2086253"/>
              <a:gd name="csX4" fmla="*/ 3141831 w 3141831"/>
              <a:gd name="csY4" fmla="*/ 0 h 2086253"/>
              <a:gd name="csX5" fmla="*/ 3141831 w 3141831"/>
              <a:gd name="csY5" fmla="*/ 653693 h 2086253"/>
              <a:gd name="csX6" fmla="*/ 3141831 w 3141831"/>
              <a:gd name="csY6" fmla="*/ 1390835 h 2086253"/>
              <a:gd name="csX7" fmla="*/ 3141831 w 3141831"/>
              <a:gd name="csY7" fmla="*/ 2086253 h 2086253"/>
              <a:gd name="csX8" fmla="*/ 2513465 w 3141831"/>
              <a:gd name="csY8" fmla="*/ 2086253 h 2086253"/>
              <a:gd name="csX9" fmla="*/ 1979354 w 3141831"/>
              <a:gd name="csY9" fmla="*/ 2086253 h 2086253"/>
              <a:gd name="csX10" fmla="*/ 1382406 w 3141831"/>
              <a:gd name="csY10" fmla="*/ 2086253 h 2086253"/>
              <a:gd name="csX11" fmla="*/ 722621 w 3141831"/>
              <a:gd name="csY11" fmla="*/ 2086253 h 2086253"/>
              <a:gd name="csX12" fmla="*/ 0 w 3141831"/>
              <a:gd name="csY12" fmla="*/ 2086253 h 2086253"/>
              <a:gd name="csX13" fmla="*/ 0 w 3141831"/>
              <a:gd name="csY13" fmla="*/ 1349110 h 2086253"/>
              <a:gd name="csX14" fmla="*/ 0 w 3141831"/>
              <a:gd name="csY14" fmla="*/ 611968 h 2086253"/>
              <a:gd name="csX15" fmla="*/ 0 w 3141831"/>
              <a:gd name="csY15" fmla="*/ 0 h 20862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141831" h="2086253" fill="none" extrusionOk="0">
                <a:moveTo>
                  <a:pt x="0" y="0"/>
                </a:moveTo>
                <a:cubicBezTo>
                  <a:pt x="308997" y="3238"/>
                  <a:pt x="537112" y="-29027"/>
                  <a:pt x="691203" y="0"/>
                </a:cubicBezTo>
                <a:cubicBezTo>
                  <a:pt x="845294" y="29027"/>
                  <a:pt x="1064422" y="31175"/>
                  <a:pt x="1319569" y="0"/>
                </a:cubicBezTo>
                <a:cubicBezTo>
                  <a:pt x="1574716" y="-31175"/>
                  <a:pt x="1701329" y="10995"/>
                  <a:pt x="1947935" y="0"/>
                </a:cubicBezTo>
                <a:cubicBezTo>
                  <a:pt x="2194541" y="-10995"/>
                  <a:pt x="2639545" y="32852"/>
                  <a:pt x="3141831" y="0"/>
                </a:cubicBezTo>
                <a:cubicBezTo>
                  <a:pt x="3111818" y="311093"/>
                  <a:pt x="3171339" y="344687"/>
                  <a:pt x="3141831" y="653693"/>
                </a:cubicBezTo>
                <a:cubicBezTo>
                  <a:pt x="3112323" y="962699"/>
                  <a:pt x="3168892" y="1149953"/>
                  <a:pt x="3141831" y="1390835"/>
                </a:cubicBezTo>
                <a:cubicBezTo>
                  <a:pt x="3114770" y="1631717"/>
                  <a:pt x="3107866" y="1944280"/>
                  <a:pt x="3141831" y="2086253"/>
                </a:cubicBezTo>
                <a:cubicBezTo>
                  <a:pt x="2981097" y="2098733"/>
                  <a:pt x="2806569" y="2072808"/>
                  <a:pt x="2513465" y="2086253"/>
                </a:cubicBezTo>
                <a:cubicBezTo>
                  <a:pt x="2220361" y="2099698"/>
                  <a:pt x="2204917" y="2089900"/>
                  <a:pt x="1979354" y="2086253"/>
                </a:cubicBezTo>
                <a:cubicBezTo>
                  <a:pt x="1753791" y="2082606"/>
                  <a:pt x="1668856" y="2090991"/>
                  <a:pt x="1382406" y="2086253"/>
                </a:cubicBezTo>
                <a:cubicBezTo>
                  <a:pt x="1095956" y="2081515"/>
                  <a:pt x="1044365" y="2105822"/>
                  <a:pt x="722621" y="2086253"/>
                </a:cubicBezTo>
                <a:cubicBezTo>
                  <a:pt x="400878" y="2066684"/>
                  <a:pt x="353799" y="2107754"/>
                  <a:pt x="0" y="2086253"/>
                </a:cubicBezTo>
                <a:cubicBezTo>
                  <a:pt x="24961" y="1889621"/>
                  <a:pt x="22723" y="1679598"/>
                  <a:pt x="0" y="1349110"/>
                </a:cubicBezTo>
                <a:cubicBezTo>
                  <a:pt x="-22723" y="1018622"/>
                  <a:pt x="-31964" y="766636"/>
                  <a:pt x="0" y="611968"/>
                </a:cubicBezTo>
                <a:cubicBezTo>
                  <a:pt x="31964" y="457300"/>
                  <a:pt x="20838" y="279533"/>
                  <a:pt x="0" y="0"/>
                </a:cubicBezTo>
                <a:close/>
              </a:path>
              <a:path w="3141831" h="2086253" stroke="0" extrusionOk="0">
                <a:moveTo>
                  <a:pt x="0" y="0"/>
                </a:moveTo>
                <a:cubicBezTo>
                  <a:pt x="165875" y="20153"/>
                  <a:pt x="413252" y="-494"/>
                  <a:pt x="534111" y="0"/>
                </a:cubicBezTo>
                <a:cubicBezTo>
                  <a:pt x="654970" y="494"/>
                  <a:pt x="985769" y="-14158"/>
                  <a:pt x="1193896" y="0"/>
                </a:cubicBezTo>
                <a:cubicBezTo>
                  <a:pt x="1402023" y="14158"/>
                  <a:pt x="1539713" y="23854"/>
                  <a:pt x="1822262" y="0"/>
                </a:cubicBezTo>
                <a:cubicBezTo>
                  <a:pt x="2104811" y="-23854"/>
                  <a:pt x="2144049" y="-6467"/>
                  <a:pt x="2387792" y="0"/>
                </a:cubicBezTo>
                <a:cubicBezTo>
                  <a:pt x="2631535" y="6467"/>
                  <a:pt x="2877488" y="-1905"/>
                  <a:pt x="3141831" y="0"/>
                </a:cubicBezTo>
                <a:cubicBezTo>
                  <a:pt x="3122882" y="248783"/>
                  <a:pt x="3117259" y="405151"/>
                  <a:pt x="3141831" y="632830"/>
                </a:cubicBezTo>
                <a:cubicBezTo>
                  <a:pt x="3166404" y="860509"/>
                  <a:pt x="3109457" y="1134577"/>
                  <a:pt x="3141831" y="1286523"/>
                </a:cubicBezTo>
                <a:cubicBezTo>
                  <a:pt x="3174205" y="1438469"/>
                  <a:pt x="3158835" y="1902217"/>
                  <a:pt x="3141831" y="2086253"/>
                </a:cubicBezTo>
                <a:cubicBezTo>
                  <a:pt x="2929741" y="2082861"/>
                  <a:pt x="2743309" y="2109620"/>
                  <a:pt x="2544883" y="2086253"/>
                </a:cubicBezTo>
                <a:cubicBezTo>
                  <a:pt x="2346457" y="2062886"/>
                  <a:pt x="2123301" y="2072029"/>
                  <a:pt x="2010772" y="2086253"/>
                </a:cubicBezTo>
                <a:cubicBezTo>
                  <a:pt x="1898243" y="2100477"/>
                  <a:pt x="1662851" y="2072956"/>
                  <a:pt x="1382406" y="2086253"/>
                </a:cubicBezTo>
                <a:cubicBezTo>
                  <a:pt x="1101961" y="2099550"/>
                  <a:pt x="1061723" y="2095525"/>
                  <a:pt x="816876" y="2086253"/>
                </a:cubicBezTo>
                <a:cubicBezTo>
                  <a:pt x="572029" y="2076982"/>
                  <a:pt x="267692" y="2122077"/>
                  <a:pt x="0" y="2086253"/>
                </a:cubicBezTo>
                <a:cubicBezTo>
                  <a:pt x="-23919" y="1847557"/>
                  <a:pt x="284" y="1629909"/>
                  <a:pt x="0" y="1411698"/>
                </a:cubicBezTo>
                <a:cubicBezTo>
                  <a:pt x="-284" y="1193487"/>
                  <a:pt x="24555" y="1040825"/>
                  <a:pt x="0" y="674555"/>
                </a:cubicBezTo>
                <a:cubicBezTo>
                  <a:pt x="-24555" y="308285"/>
                  <a:pt x="-31975" y="162603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31894684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Firmado, sellado y timbrado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rgbClr val="1D2C55"/>
                </a:solidFill>
                <a:latin typeface="Corbel Light" panose="020B0303020204020204" pitchFamily="34" charset="0"/>
              </a:rPr>
              <a:t>Los renglones deben coincidir con especificaciones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dirty="0">
              <a:solidFill>
                <a:srgbClr val="1D2C55"/>
              </a:solidFill>
              <a:latin typeface="Corbel Light" panose="020B03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dirty="0">
              <a:solidFill>
                <a:srgbClr val="1D2C55"/>
              </a:solidFill>
              <a:latin typeface="Corbel Light" panose="020B0303020204020204" pitchFamily="34" charset="0"/>
            </a:endParaRPr>
          </a:p>
        </p:txBody>
      </p:sp>
      <p:sp>
        <p:nvSpPr>
          <p:cNvPr id="23" name="8 Rectángulo">
            <a:extLst>
              <a:ext uri="{FF2B5EF4-FFF2-40B4-BE49-F238E27FC236}">
                <a16:creationId xmlns:a16="http://schemas.microsoft.com/office/drawing/2014/main" id="{4CE92873-1A50-9989-8EE2-F94F6DF565B9}"/>
              </a:ext>
            </a:extLst>
          </p:cNvPr>
          <p:cNvSpPr/>
          <p:nvPr/>
        </p:nvSpPr>
        <p:spPr>
          <a:xfrm>
            <a:off x="329196" y="1082119"/>
            <a:ext cx="8207056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9"/>
            </a:pPr>
            <a:r>
              <a:rPr lang="es-GT" sz="2100" dirty="0">
                <a:latin typeface="Corbel Light" panose="020B0303020204020204" pitchFamily="34" charset="0"/>
              </a:rPr>
              <a:t>Renglones y Cantidades de Trabajo + Integración de Precios Unitarios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24" name="6 CuadroTexto">
            <a:extLst>
              <a:ext uri="{FF2B5EF4-FFF2-40B4-BE49-F238E27FC236}">
                <a16:creationId xmlns:a16="http://schemas.microsoft.com/office/drawing/2014/main" id="{AD582DA2-E0BA-8B74-A486-3D6083FBAB42}"/>
              </a:ext>
            </a:extLst>
          </p:cNvPr>
          <p:cNvSpPr txBox="1"/>
          <p:nvPr/>
        </p:nvSpPr>
        <p:spPr>
          <a:xfrm>
            <a:off x="5827080" y="1853067"/>
            <a:ext cx="3112703" cy="2086252"/>
          </a:xfrm>
          <a:custGeom>
            <a:avLst/>
            <a:gdLst>
              <a:gd name="csX0" fmla="*/ 0 w 3112703"/>
              <a:gd name="csY0" fmla="*/ 0 h 2086252"/>
              <a:gd name="csX1" fmla="*/ 560287 w 3112703"/>
              <a:gd name="csY1" fmla="*/ 0 h 2086252"/>
              <a:gd name="csX2" fmla="*/ 1089446 w 3112703"/>
              <a:gd name="csY2" fmla="*/ 0 h 2086252"/>
              <a:gd name="csX3" fmla="*/ 1711987 w 3112703"/>
              <a:gd name="csY3" fmla="*/ 0 h 2086252"/>
              <a:gd name="csX4" fmla="*/ 2334527 w 3112703"/>
              <a:gd name="csY4" fmla="*/ 0 h 2086252"/>
              <a:gd name="csX5" fmla="*/ 3112703 w 3112703"/>
              <a:gd name="csY5" fmla="*/ 0 h 2086252"/>
              <a:gd name="csX6" fmla="*/ 3112703 w 3112703"/>
              <a:gd name="csY6" fmla="*/ 716280 h 2086252"/>
              <a:gd name="csX7" fmla="*/ 3112703 w 3112703"/>
              <a:gd name="csY7" fmla="*/ 1411697 h 2086252"/>
              <a:gd name="csX8" fmla="*/ 3112703 w 3112703"/>
              <a:gd name="csY8" fmla="*/ 2086252 h 2086252"/>
              <a:gd name="csX9" fmla="*/ 2552416 w 3112703"/>
              <a:gd name="csY9" fmla="*/ 2086252 h 2086252"/>
              <a:gd name="csX10" fmla="*/ 1961003 w 3112703"/>
              <a:gd name="csY10" fmla="*/ 2086252 h 2086252"/>
              <a:gd name="csX11" fmla="*/ 1369589 w 3112703"/>
              <a:gd name="csY11" fmla="*/ 2086252 h 2086252"/>
              <a:gd name="csX12" fmla="*/ 778176 w 3112703"/>
              <a:gd name="csY12" fmla="*/ 2086252 h 2086252"/>
              <a:gd name="csX13" fmla="*/ 0 w 3112703"/>
              <a:gd name="csY13" fmla="*/ 2086252 h 2086252"/>
              <a:gd name="csX14" fmla="*/ 0 w 3112703"/>
              <a:gd name="csY14" fmla="*/ 1349110 h 2086252"/>
              <a:gd name="csX15" fmla="*/ 0 w 3112703"/>
              <a:gd name="csY15" fmla="*/ 695417 h 2086252"/>
              <a:gd name="csX16" fmla="*/ 0 w 3112703"/>
              <a:gd name="csY16" fmla="*/ 0 h 2086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12703" h="2086252" fill="none" extrusionOk="0">
                <a:moveTo>
                  <a:pt x="0" y="0"/>
                </a:moveTo>
                <a:cubicBezTo>
                  <a:pt x="194932" y="17570"/>
                  <a:pt x="353569" y="-27546"/>
                  <a:pt x="560287" y="0"/>
                </a:cubicBezTo>
                <a:cubicBezTo>
                  <a:pt x="767005" y="27546"/>
                  <a:pt x="940779" y="8489"/>
                  <a:pt x="1089446" y="0"/>
                </a:cubicBezTo>
                <a:cubicBezTo>
                  <a:pt x="1238113" y="-8489"/>
                  <a:pt x="1554329" y="-12089"/>
                  <a:pt x="1711987" y="0"/>
                </a:cubicBezTo>
                <a:cubicBezTo>
                  <a:pt x="1869645" y="12089"/>
                  <a:pt x="2054058" y="5890"/>
                  <a:pt x="2334527" y="0"/>
                </a:cubicBezTo>
                <a:cubicBezTo>
                  <a:pt x="2614996" y="-5890"/>
                  <a:pt x="2756942" y="-21049"/>
                  <a:pt x="3112703" y="0"/>
                </a:cubicBezTo>
                <a:cubicBezTo>
                  <a:pt x="3082205" y="174571"/>
                  <a:pt x="3101692" y="371842"/>
                  <a:pt x="3112703" y="716280"/>
                </a:cubicBezTo>
                <a:cubicBezTo>
                  <a:pt x="3123714" y="1060718"/>
                  <a:pt x="3092404" y="1136027"/>
                  <a:pt x="3112703" y="1411697"/>
                </a:cubicBezTo>
                <a:cubicBezTo>
                  <a:pt x="3133002" y="1687367"/>
                  <a:pt x="3122914" y="1847481"/>
                  <a:pt x="3112703" y="2086252"/>
                </a:cubicBezTo>
                <a:cubicBezTo>
                  <a:pt x="2962160" y="2080654"/>
                  <a:pt x="2666137" y="2085529"/>
                  <a:pt x="2552416" y="2086252"/>
                </a:cubicBezTo>
                <a:cubicBezTo>
                  <a:pt x="2438695" y="2086975"/>
                  <a:pt x="2253005" y="2071229"/>
                  <a:pt x="1961003" y="2086252"/>
                </a:cubicBezTo>
                <a:cubicBezTo>
                  <a:pt x="1669001" y="2101275"/>
                  <a:pt x="1627497" y="2099421"/>
                  <a:pt x="1369589" y="2086252"/>
                </a:cubicBezTo>
                <a:cubicBezTo>
                  <a:pt x="1111681" y="2073083"/>
                  <a:pt x="919413" y="2069021"/>
                  <a:pt x="778176" y="2086252"/>
                </a:cubicBezTo>
                <a:cubicBezTo>
                  <a:pt x="636939" y="2103483"/>
                  <a:pt x="210341" y="2086794"/>
                  <a:pt x="0" y="2086252"/>
                </a:cubicBezTo>
                <a:cubicBezTo>
                  <a:pt x="19237" y="1822037"/>
                  <a:pt x="-21448" y="1570893"/>
                  <a:pt x="0" y="1349110"/>
                </a:cubicBezTo>
                <a:cubicBezTo>
                  <a:pt x="21448" y="1127327"/>
                  <a:pt x="-25955" y="871800"/>
                  <a:pt x="0" y="695417"/>
                </a:cubicBezTo>
                <a:cubicBezTo>
                  <a:pt x="25955" y="519034"/>
                  <a:pt x="21070" y="331715"/>
                  <a:pt x="0" y="0"/>
                </a:cubicBezTo>
                <a:close/>
              </a:path>
              <a:path w="3112703" h="2086252" stroke="0" extrusionOk="0">
                <a:moveTo>
                  <a:pt x="0" y="0"/>
                </a:moveTo>
                <a:cubicBezTo>
                  <a:pt x="174064" y="-14524"/>
                  <a:pt x="524644" y="-29598"/>
                  <a:pt x="684795" y="0"/>
                </a:cubicBezTo>
                <a:cubicBezTo>
                  <a:pt x="844947" y="29598"/>
                  <a:pt x="983989" y="-16763"/>
                  <a:pt x="1245081" y="0"/>
                </a:cubicBezTo>
                <a:cubicBezTo>
                  <a:pt x="1506173" y="16763"/>
                  <a:pt x="1623270" y="18774"/>
                  <a:pt x="1805368" y="0"/>
                </a:cubicBezTo>
                <a:cubicBezTo>
                  <a:pt x="1987466" y="-18774"/>
                  <a:pt x="2313546" y="-10043"/>
                  <a:pt x="2490162" y="0"/>
                </a:cubicBezTo>
                <a:cubicBezTo>
                  <a:pt x="2666778" y="10043"/>
                  <a:pt x="2854499" y="-13865"/>
                  <a:pt x="3112703" y="0"/>
                </a:cubicBezTo>
                <a:cubicBezTo>
                  <a:pt x="3131523" y="137524"/>
                  <a:pt x="3124671" y="465337"/>
                  <a:pt x="3112703" y="653692"/>
                </a:cubicBezTo>
                <a:cubicBezTo>
                  <a:pt x="3100735" y="842047"/>
                  <a:pt x="3116266" y="1101150"/>
                  <a:pt x="3112703" y="1307385"/>
                </a:cubicBezTo>
                <a:cubicBezTo>
                  <a:pt x="3109140" y="1513620"/>
                  <a:pt x="3129584" y="1865254"/>
                  <a:pt x="3112703" y="2086252"/>
                </a:cubicBezTo>
                <a:cubicBezTo>
                  <a:pt x="2838049" y="2091676"/>
                  <a:pt x="2656476" y="2112606"/>
                  <a:pt x="2427908" y="2086252"/>
                </a:cubicBezTo>
                <a:cubicBezTo>
                  <a:pt x="2199341" y="2059898"/>
                  <a:pt x="2154589" y="2077620"/>
                  <a:pt x="1898749" y="2086252"/>
                </a:cubicBezTo>
                <a:cubicBezTo>
                  <a:pt x="1642909" y="2094884"/>
                  <a:pt x="1460522" y="2062865"/>
                  <a:pt x="1307335" y="2086252"/>
                </a:cubicBezTo>
                <a:cubicBezTo>
                  <a:pt x="1154148" y="2109639"/>
                  <a:pt x="893504" y="2090127"/>
                  <a:pt x="778176" y="2086252"/>
                </a:cubicBezTo>
                <a:cubicBezTo>
                  <a:pt x="662848" y="2082377"/>
                  <a:pt x="330514" y="2114066"/>
                  <a:pt x="0" y="2086252"/>
                </a:cubicBezTo>
                <a:cubicBezTo>
                  <a:pt x="-27275" y="1913161"/>
                  <a:pt x="2574" y="1580206"/>
                  <a:pt x="0" y="1432560"/>
                </a:cubicBezTo>
                <a:cubicBezTo>
                  <a:pt x="-2574" y="1284914"/>
                  <a:pt x="-9851" y="919477"/>
                  <a:pt x="0" y="737142"/>
                </a:cubicBezTo>
                <a:cubicBezTo>
                  <a:pt x="9851" y="554807"/>
                  <a:pt x="29337" y="201113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18867833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Indirectos no mayor de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Todas las hojas firmadas y selladas.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Timbre en primera y última hoja.</a:t>
            </a:r>
          </a:p>
        </p:txBody>
      </p:sp>
      <p:sp>
        <p:nvSpPr>
          <p:cNvPr id="27" name="8 Rectángulo">
            <a:extLst>
              <a:ext uri="{FF2B5EF4-FFF2-40B4-BE49-F238E27FC236}">
                <a16:creationId xmlns:a16="http://schemas.microsoft.com/office/drawing/2014/main" id="{A2E6106D-7584-E450-FDB6-262F3E4F97E7}"/>
              </a:ext>
            </a:extLst>
          </p:cNvPr>
          <p:cNvSpPr/>
          <p:nvPr/>
        </p:nvSpPr>
        <p:spPr>
          <a:xfrm>
            <a:off x="329196" y="1081905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10"/>
            </a:pPr>
            <a:r>
              <a:rPr lang="es-GT" sz="2100" dirty="0">
                <a:latin typeface="Corbel Light" panose="020B0303020204020204" pitchFamily="34" charset="0"/>
              </a:rPr>
              <a:t>Cronogramas Financiero y de Ejecución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28" name="7 CuadroTexto">
            <a:extLst>
              <a:ext uri="{FF2B5EF4-FFF2-40B4-BE49-F238E27FC236}">
                <a16:creationId xmlns:a16="http://schemas.microsoft.com/office/drawing/2014/main" id="{F036DF65-785C-17B0-11C3-2769390A981C}"/>
              </a:ext>
            </a:extLst>
          </p:cNvPr>
          <p:cNvSpPr txBox="1"/>
          <p:nvPr/>
        </p:nvSpPr>
        <p:spPr>
          <a:xfrm>
            <a:off x="5771210" y="2146999"/>
            <a:ext cx="3141830" cy="1323736"/>
          </a:xfrm>
          <a:custGeom>
            <a:avLst/>
            <a:gdLst>
              <a:gd name="csX0" fmla="*/ 0 w 3141830"/>
              <a:gd name="csY0" fmla="*/ 0 h 1323736"/>
              <a:gd name="csX1" fmla="*/ 534111 w 3141830"/>
              <a:gd name="csY1" fmla="*/ 0 h 1323736"/>
              <a:gd name="csX2" fmla="*/ 1193895 w 3141830"/>
              <a:gd name="csY2" fmla="*/ 0 h 1323736"/>
              <a:gd name="csX3" fmla="*/ 1853680 w 3141830"/>
              <a:gd name="csY3" fmla="*/ 0 h 1323736"/>
              <a:gd name="csX4" fmla="*/ 2513464 w 3141830"/>
              <a:gd name="csY4" fmla="*/ 0 h 1323736"/>
              <a:gd name="csX5" fmla="*/ 3141830 w 3141830"/>
              <a:gd name="csY5" fmla="*/ 0 h 1323736"/>
              <a:gd name="csX6" fmla="*/ 3141830 w 3141830"/>
              <a:gd name="csY6" fmla="*/ 622156 h 1323736"/>
              <a:gd name="csX7" fmla="*/ 3141830 w 3141830"/>
              <a:gd name="csY7" fmla="*/ 1323736 h 1323736"/>
              <a:gd name="csX8" fmla="*/ 2576301 w 3141830"/>
              <a:gd name="csY8" fmla="*/ 1323736 h 1323736"/>
              <a:gd name="csX9" fmla="*/ 2042189 w 3141830"/>
              <a:gd name="csY9" fmla="*/ 1323736 h 1323736"/>
              <a:gd name="csX10" fmla="*/ 1350987 w 3141830"/>
              <a:gd name="csY10" fmla="*/ 1323736 h 1323736"/>
              <a:gd name="csX11" fmla="*/ 691203 w 3141830"/>
              <a:gd name="csY11" fmla="*/ 1323736 h 1323736"/>
              <a:gd name="csX12" fmla="*/ 0 w 3141830"/>
              <a:gd name="csY12" fmla="*/ 1323736 h 1323736"/>
              <a:gd name="csX13" fmla="*/ 0 w 3141830"/>
              <a:gd name="csY13" fmla="*/ 648631 h 1323736"/>
              <a:gd name="csX14" fmla="*/ 0 w 3141830"/>
              <a:gd name="csY14" fmla="*/ 0 h 1323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41830" h="1323736" fill="none" extrusionOk="0">
                <a:moveTo>
                  <a:pt x="0" y="0"/>
                </a:moveTo>
                <a:cubicBezTo>
                  <a:pt x="134864" y="-3904"/>
                  <a:pt x="299118" y="-11571"/>
                  <a:pt x="534111" y="0"/>
                </a:cubicBezTo>
                <a:cubicBezTo>
                  <a:pt x="769104" y="11571"/>
                  <a:pt x="888650" y="3317"/>
                  <a:pt x="1193895" y="0"/>
                </a:cubicBezTo>
                <a:cubicBezTo>
                  <a:pt x="1499140" y="-3317"/>
                  <a:pt x="1541172" y="-13838"/>
                  <a:pt x="1853680" y="0"/>
                </a:cubicBezTo>
                <a:cubicBezTo>
                  <a:pt x="2166189" y="13838"/>
                  <a:pt x="2315930" y="-25449"/>
                  <a:pt x="2513464" y="0"/>
                </a:cubicBezTo>
                <a:cubicBezTo>
                  <a:pt x="2710998" y="25449"/>
                  <a:pt x="2956875" y="13752"/>
                  <a:pt x="3141830" y="0"/>
                </a:cubicBezTo>
                <a:cubicBezTo>
                  <a:pt x="3159754" y="186459"/>
                  <a:pt x="3137238" y="443162"/>
                  <a:pt x="3141830" y="622156"/>
                </a:cubicBezTo>
                <a:cubicBezTo>
                  <a:pt x="3146422" y="801150"/>
                  <a:pt x="3120430" y="1082729"/>
                  <a:pt x="3141830" y="1323736"/>
                </a:cubicBezTo>
                <a:cubicBezTo>
                  <a:pt x="2885808" y="1319286"/>
                  <a:pt x="2801212" y="1336796"/>
                  <a:pt x="2576301" y="1323736"/>
                </a:cubicBezTo>
                <a:cubicBezTo>
                  <a:pt x="2351390" y="1310676"/>
                  <a:pt x="2236601" y="1318072"/>
                  <a:pt x="2042189" y="1323736"/>
                </a:cubicBezTo>
                <a:cubicBezTo>
                  <a:pt x="1847777" y="1329400"/>
                  <a:pt x="1584796" y="1327963"/>
                  <a:pt x="1350987" y="1323736"/>
                </a:cubicBezTo>
                <a:cubicBezTo>
                  <a:pt x="1117178" y="1319509"/>
                  <a:pt x="900876" y="1345294"/>
                  <a:pt x="691203" y="1323736"/>
                </a:cubicBezTo>
                <a:cubicBezTo>
                  <a:pt x="481530" y="1302178"/>
                  <a:pt x="166428" y="1330911"/>
                  <a:pt x="0" y="1323736"/>
                </a:cubicBezTo>
                <a:cubicBezTo>
                  <a:pt x="27006" y="1056868"/>
                  <a:pt x="-24061" y="934442"/>
                  <a:pt x="0" y="648631"/>
                </a:cubicBezTo>
                <a:cubicBezTo>
                  <a:pt x="24061" y="362821"/>
                  <a:pt x="-14772" y="226829"/>
                  <a:pt x="0" y="0"/>
                </a:cubicBezTo>
                <a:close/>
              </a:path>
              <a:path w="3141830" h="1323736" stroke="0" extrusionOk="0">
                <a:moveTo>
                  <a:pt x="0" y="0"/>
                </a:moveTo>
                <a:cubicBezTo>
                  <a:pt x="233778" y="-19430"/>
                  <a:pt x="311215" y="-18209"/>
                  <a:pt x="596948" y="0"/>
                </a:cubicBezTo>
                <a:cubicBezTo>
                  <a:pt x="882681" y="18209"/>
                  <a:pt x="1110893" y="7850"/>
                  <a:pt x="1288150" y="0"/>
                </a:cubicBezTo>
                <a:cubicBezTo>
                  <a:pt x="1465407" y="-7850"/>
                  <a:pt x="1705368" y="-27162"/>
                  <a:pt x="1947935" y="0"/>
                </a:cubicBezTo>
                <a:cubicBezTo>
                  <a:pt x="2190502" y="27162"/>
                  <a:pt x="2682555" y="-4799"/>
                  <a:pt x="3141830" y="0"/>
                </a:cubicBezTo>
                <a:cubicBezTo>
                  <a:pt x="3148871" y="236101"/>
                  <a:pt x="3169596" y="340579"/>
                  <a:pt x="3141830" y="675105"/>
                </a:cubicBezTo>
                <a:cubicBezTo>
                  <a:pt x="3114064" y="1009632"/>
                  <a:pt x="3171566" y="1080954"/>
                  <a:pt x="3141830" y="1323736"/>
                </a:cubicBezTo>
                <a:cubicBezTo>
                  <a:pt x="2879510" y="1351358"/>
                  <a:pt x="2702720" y="1353100"/>
                  <a:pt x="2513464" y="1323736"/>
                </a:cubicBezTo>
                <a:cubicBezTo>
                  <a:pt x="2324208" y="1294372"/>
                  <a:pt x="2151899" y="1331367"/>
                  <a:pt x="1885098" y="1323736"/>
                </a:cubicBezTo>
                <a:cubicBezTo>
                  <a:pt x="1618297" y="1316105"/>
                  <a:pt x="1524424" y="1336325"/>
                  <a:pt x="1350987" y="1323736"/>
                </a:cubicBezTo>
                <a:cubicBezTo>
                  <a:pt x="1177550" y="1311147"/>
                  <a:pt x="920684" y="1336935"/>
                  <a:pt x="785457" y="1323736"/>
                </a:cubicBezTo>
                <a:cubicBezTo>
                  <a:pt x="650230" y="1310538"/>
                  <a:pt x="274858" y="1332573"/>
                  <a:pt x="0" y="1323736"/>
                </a:cubicBezTo>
                <a:cubicBezTo>
                  <a:pt x="11708" y="1190247"/>
                  <a:pt x="29592" y="826480"/>
                  <a:pt x="0" y="688343"/>
                </a:cubicBezTo>
                <a:cubicBezTo>
                  <a:pt x="-29592" y="550206"/>
                  <a:pt x="-24115" y="221183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43971841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Separados.</a:t>
            </a:r>
            <a:b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</a:b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Firmados, sellados y timbrados.</a:t>
            </a:r>
          </a:p>
        </p:txBody>
      </p:sp>
      <p:sp>
        <p:nvSpPr>
          <p:cNvPr id="29" name="8 Rectángulo">
            <a:extLst>
              <a:ext uri="{FF2B5EF4-FFF2-40B4-BE49-F238E27FC236}">
                <a16:creationId xmlns:a16="http://schemas.microsoft.com/office/drawing/2014/main" id="{136DFA46-0548-B145-EB9F-7BBEB66F58AA}"/>
              </a:ext>
            </a:extLst>
          </p:cNvPr>
          <p:cNvSpPr/>
          <p:nvPr/>
        </p:nvSpPr>
        <p:spPr>
          <a:xfrm>
            <a:off x="278762" y="1075543"/>
            <a:ext cx="5382140" cy="52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lphaLcParenR" startAt="11"/>
            </a:pPr>
            <a:r>
              <a:rPr lang="es-GT" sz="2100" dirty="0">
                <a:latin typeface="Corbel Light" panose="020B0303020204020204" pitchFamily="34" charset="0"/>
              </a:rPr>
              <a:t>Memoria de Cálculo y Memoria Descriptiva</a:t>
            </a:r>
            <a:endParaRPr lang="es-GT" sz="1600" dirty="0">
              <a:latin typeface="Corbel Light" panose="020B0303020204020204" pitchFamily="34" charset="0"/>
            </a:endParaRPr>
          </a:p>
        </p:txBody>
      </p:sp>
      <p:sp>
        <p:nvSpPr>
          <p:cNvPr id="30" name="9 CuadroTexto">
            <a:extLst>
              <a:ext uri="{FF2B5EF4-FFF2-40B4-BE49-F238E27FC236}">
                <a16:creationId xmlns:a16="http://schemas.microsoft.com/office/drawing/2014/main" id="{95D9BF79-C997-16B6-EB7D-84AAFAF038C3}"/>
              </a:ext>
            </a:extLst>
          </p:cNvPr>
          <p:cNvSpPr txBox="1"/>
          <p:nvPr/>
        </p:nvSpPr>
        <p:spPr>
          <a:xfrm>
            <a:off x="5788003" y="1725017"/>
            <a:ext cx="3141830" cy="2527196"/>
          </a:xfrm>
          <a:custGeom>
            <a:avLst/>
            <a:gdLst>
              <a:gd name="csX0" fmla="*/ 0 w 3141830"/>
              <a:gd name="csY0" fmla="*/ 0 h 2527196"/>
              <a:gd name="csX1" fmla="*/ 565529 w 3141830"/>
              <a:gd name="csY1" fmla="*/ 0 h 2527196"/>
              <a:gd name="csX2" fmla="*/ 1225314 w 3141830"/>
              <a:gd name="csY2" fmla="*/ 0 h 2527196"/>
              <a:gd name="csX3" fmla="*/ 1916516 w 3141830"/>
              <a:gd name="csY3" fmla="*/ 0 h 2527196"/>
              <a:gd name="csX4" fmla="*/ 2513464 w 3141830"/>
              <a:gd name="csY4" fmla="*/ 0 h 2527196"/>
              <a:gd name="csX5" fmla="*/ 3141830 w 3141830"/>
              <a:gd name="csY5" fmla="*/ 0 h 2527196"/>
              <a:gd name="csX6" fmla="*/ 3141830 w 3141830"/>
              <a:gd name="csY6" fmla="*/ 606527 h 2527196"/>
              <a:gd name="csX7" fmla="*/ 3141830 w 3141830"/>
              <a:gd name="csY7" fmla="*/ 1162510 h 2527196"/>
              <a:gd name="csX8" fmla="*/ 3141830 w 3141830"/>
              <a:gd name="csY8" fmla="*/ 1794309 h 2527196"/>
              <a:gd name="csX9" fmla="*/ 3141830 w 3141830"/>
              <a:gd name="csY9" fmla="*/ 2527196 h 2527196"/>
              <a:gd name="csX10" fmla="*/ 2513464 w 3141830"/>
              <a:gd name="csY10" fmla="*/ 2527196 h 2527196"/>
              <a:gd name="csX11" fmla="*/ 1822261 w 3141830"/>
              <a:gd name="csY11" fmla="*/ 2527196 h 2527196"/>
              <a:gd name="csX12" fmla="*/ 1225314 w 3141830"/>
              <a:gd name="csY12" fmla="*/ 2527196 h 2527196"/>
              <a:gd name="csX13" fmla="*/ 565529 w 3141830"/>
              <a:gd name="csY13" fmla="*/ 2527196 h 2527196"/>
              <a:gd name="csX14" fmla="*/ 0 w 3141830"/>
              <a:gd name="csY14" fmla="*/ 2527196 h 2527196"/>
              <a:gd name="csX15" fmla="*/ 0 w 3141830"/>
              <a:gd name="csY15" fmla="*/ 1920669 h 2527196"/>
              <a:gd name="csX16" fmla="*/ 0 w 3141830"/>
              <a:gd name="csY16" fmla="*/ 1364686 h 2527196"/>
              <a:gd name="csX17" fmla="*/ 0 w 3141830"/>
              <a:gd name="csY17" fmla="*/ 758159 h 2527196"/>
              <a:gd name="csX18" fmla="*/ 0 w 3141830"/>
              <a:gd name="csY18" fmla="*/ 0 h 25271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41830" h="2527196" fill="none" extrusionOk="0">
                <a:moveTo>
                  <a:pt x="0" y="0"/>
                </a:moveTo>
                <a:cubicBezTo>
                  <a:pt x="148966" y="27883"/>
                  <a:pt x="412162" y="502"/>
                  <a:pt x="565529" y="0"/>
                </a:cubicBezTo>
                <a:cubicBezTo>
                  <a:pt x="718896" y="-502"/>
                  <a:pt x="898679" y="-12402"/>
                  <a:pt x="1225314" y="0"/>
                </a:cubicBezTo>
                <a:cubicBezTo>
                  <a:pt x="1551949" y="12402"/>
                  <a:pt x="1620896" y="-23879"/>
                  <a:pt x="1916516" y="0"/>
                </a:cubicBezTo>
                <a:cubicBezTo>
                  <a:pt x="2212136" y="23879"/>
                  <a:pt x="2393560" y="11867"/>
                  <a:pt x="2513464" y="0"/>
                </a:cubicBezTo>
                <a:cubicBezTo>
                  <a:pt x="2633368" y="-11867"/>
                  <a:pt x="2965220" y="7615"/>
                  <a:pt x="3141830" y="0"/>
                </a:cubicBezTo>
                <a:cubicBezTo>
                  <a:pt x="3133551" y="160082"/>
                  <a:pt x="3121790" y="354662"/>
                  <a:pt x="3141830" y="606527"/>
                </a:cubicBezTo>
                <a:cubicBezTo>
                  <a:pt x="3161870" y="858392"/>
                  <a:pt x="3144151" y="1026754"/>
                  <a:pt x="3141830" y="1162510"/>
                </a:cubicBezTo>
                <a:cubicBezTo>
                  <a:pt x="3139509" y="1298266"/>
                  <a:pt x="3110808" y="1500895"/>
                  <a:pt x="3141830" y="1794309"/>
                </a:cubicBezTo>
                <a:cubicBezTo>
                  <a:pt x="3172852" y="2087723"/>
                  <a:pt x="3158207" y="2228492"/>
                  <a:pt x="3141830" y="2527196"/>
                </a:cubicBezTo>
                <a:cubicBezTo>
                  <a:pt x="2854639" y="2550687"/>
                  <a:pt x="2730641" y="2548498"/>
                  <a:pt x="2513464" y="2527196"/>
                </a:cubicBezTo>
                <a:cubicBezTo>
                  <a:pt x="2296287" y="2505894"/>
                  <a:pt x="2166244" y="2543616"/>
                  <a:pt x="1822261" y="2527196"/>
                </a:cubicBezTo>
                <a:cubicBezTo>
                  <a:pt x="1478278" y="2510776"/>
                  <a:pt x="1439588" y="2552881"/>
                  <a:pt x="1225314" y="2527196"/>
                </a:cubicBezTo>
                <a:cubicBezTo>
                  <a:pt x="1011040" y="2501511"/>
                  <a:pt x="834931" y="2512567"/>
                  <a:pt x="565529" y="2527196"/>
                </a:cubicBezTo>
                <a:cubicBezTo>
                  <a:pt x="296127" y="2541825"/>
                  <a:pt x="187039" y="2500842"/>
                  <a:pt x="0" y="2527196"/>
                </a:cubicBezTo>
                <a:cubicBezTo>
                  <a:pt x="20412" y="2301846"/>
                  <a:pt x="-3047" y="2045083"/>
                  <a:pt x="0" y="1920669"/>
                </a:cubicBezTo>
                <a:cubicBezTo>
                  <a:pt x="3047" y="1796255"/>
                  <a:pt x="15471" y="1579336"/>
                  <a:pt x="0" y="1364686"/>
                </a:cubicBezTo>
                <a:cubicBezTo>
                  <a:pt x="-15471" y="1150036"/>
                  <a:pt x="9268" y="934335"/>
                  <a:pt x="0" y="758159"/>
                </a:cubicBezTo>
                <a:cubicBezTo>
                  <a:pt x="-9268" y="581983"/>
                  <a:pt x="-32192" y="276997"/>
                  <a:pt x="0" y="0"/>
                </a:cubicBezTo>
                <a:close/>
              </a:path>
              <a:path w="3141830" h="2527196" stroke="0" extrusionOk="0">
                <a:moveTo>
                  <a:pt x="0" y="0"/>
                </a:moveTo>
                <a:cubicBezTo>
                  <a:pt x="252839" y="-13205"/>
                  <a:pt x="400570" y="27138"/>
                  <a:pt x="659784" y="0"/>
                </a:cubicBezTo>
                <a:cubicBezTo>
                  <a:pt x="918998" y="-27138"/>
                  <a:pt x="1165651" y="-7115"/>
                  <a:pt x="1319569" y="0"/>
                </a:cubicBezTo>
                <a:cubicBezTo>
                  <a:pt x="1473487" y="7115"/>
                  <a:pt x="1792082" y="-10901"/>
                  <a:pt x="2010771" y="0"/>
                </a:cubicBezTo>
                <a:cubicBezTo>
                  <a:pt x="2229460" y="10901"/>
                  <a:pt x="2384947" y="-26423"/>
                  <a:pt x="2576301" y="0"/>
                </a:cubicBezTo>
                <a:cubicBezTo>
                  <a:pt x="2767655" y="26423"/>
                  <a:pt x="2867892" y="8167"/>
                  <a:pt x="3141830" y="0"/>
                </a:cubicBezTo>
                <a:cubicBezTo>
                  <a:pt x="3158750" y="268628"/>
                  <a:pt x="3144313" y="387822"/>
                  <a:pt x="3141830" y="682343"/>
                </a:cubicBezTo>
                <a:cubicBezTo>
                  <a:pt x="3139347" y="976864"/>
                  <a:pt x="3153320" y="1022678"/>
                  <a:pt x="3141830" y="1263598"/>
                </a:cubicBezTo>
                <a:cubicBezTo>
                  <a:pt x="3130340" y="1504518"/>
                  <a:pt x="3128056" y="1617555"/>
                  <a:pt x="3141830" y="1945941"/>
                </a:cubicBezTo>
                <a:cubicBezTo>
                  <a:pt x="3155604" y="2274327"/>
                  <a:pt x="3129384" y="2315478"/>
                  <a:pt x="3141830" y="2527196"/>
                </a:cubicBezTo>
                <a:cubicBezTo>
                  <a:pt x="2939421" y="2552949"/>
                  <a:pt x="2803260" y="2547691"/>
                  <a:pt x="2482046" y="2527196"/>
                </a:cubicBezTo>
                <a:cubicBezTo>
                  <a:pt x="2160832" y="2506701"/>
                  <a:pt x="2068106" y="2528221"/>
                  <a:pt x="1790843" y="2527196"/>
                </a:cubicBezTo>
                <a:cubicBezTo>
                  <a:pt x="1513580" y="2526171"/>
                  <a:pt x="1376553" y="2522107"/>
                  <a:pt x="1131059" y="2527196"/>
                </a:cubicBezTo>
                <a:cubicBezTo>
                  <a:pt x="885565" y="2532285"/>
                  <a:pt x="333245" y="2493851"/>
                  <a:pt x="0" y="2527196"/>
                </a:cubicBezTo>
                <a:cubicBezTo>
                  <a:pt x="19390" y="2335127"/>
                  <a:pt x="-21702" y="2132809"/>
                  <a:pt x="0" y="1945941"/>
                </a:cubicBezTo>
                <a:cubicBezTo>
                  <a:pt x="21702" y="1759074"/>
                  <a:pt x="-5996" y="1588807"/>
                  <a:pt x="0" y="1314142"/>
                </a:cubicBezTo>
                <a:cubicBezTo>
                  <a:pt x="5996" y="1039477"/>
                  <a:pt x="-24299" y="919550"/>
                  <a:pt x="0" y="758159"/>
                </a:cubicBezTo>
                <a:cubicBezTo>
                  <a:pt x="24299" y="596768"/>
                  <a:pt x="-9280" y="236143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1112272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Firmada, sellada y timbrada por profesional.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Debe fundamentar el diseño incluyendo definiciones, cálculos matemáticos, factores de diseño,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dirty="0">
                <a:solidFill>
                  <a:srgbClr val="1D2C55"/>
                </a:solidFill>
                <a:latin typeface="Corbel Light" panose="020B0303020204020204" pitchFamily="34" charset="0"/>
              </a:rPr>
              <a:t>Si se utiliza programa de diseño incluir el nombre y versión.</a:t>
            </a:r>
          </a:p>
        </p:txBody>
      </p:sp>
      <p:sp>
        <p:nvSpPr>
          <p:cNvPr id="13" name="8 Rectángulo">
            <a:extLst>
              <a:ext uri="{FF2B5EF4-FFF2-40B4-BE49-F238E27FC236}">
                <a16:creationId xmlns:a16="http://schemas.microsoft.com/office/drawing/2014/main" id="{9EBC4AA0-A661-EEF3-497C-AC110C790368}"/>
              </a:ext>
            </a:extLst>
          </p:cNvPr>
          <p:cNvSpPr/>
          <p:nvPr/>
        </p:nvSpPr>
        <p:spPr>
          <a:xfrm>
            <a:off x="261706" y="664215"/>
            <a:ext cx="538214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GT" sz="2400" b="1" dirty="0">
                <a:latin typeface="Corbel Light" panose="020B0303020204020204" pitchFamily="34" charset="0"/>
              </a:rPr>
              <a:t>3.3  Estudios Técnicos Estructurales</a:t>
            </a:r>
            <a:endParaRPr lang="es-GT" b="1" dirty="0">
              <a:latin typeface="Corbel Light" panose="020B0303020204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E49F6AF-E410-7CFF-EDEE-783C3ED51E2C}"/>
              </a:ext>
            </a:extLst>
          </p:cNvPr>
          <p:cNvSpPr txBox="1">
            <a:spLocks/>
          </p:cNvSpPr>
          <p:nvPr/>
        </p:nvSpPr>
        <p:spPr>
          <a:xfrm>
            <a:off x="278760" y="17346"/>
            <a:ext cx="8629682" cy="99417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/>
            <a:r>
              <a:rPr lang="es-MX" sz="3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3. ORIGINAL DE  Y ESTUDIOS TÉCNICOS (El diseñador debe ser ing. Sanitarista) (2)</a:t>
            </a:r>
            <a:endParaRPr lang="es-GT" sz="3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55E43B6D-46B1-F25C-6452-20FCB7D1EB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5447" y="1525226"/>
            <a:ext cx="2840515" cy="345781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AE7439C-0307-0BB8-838A-C6DE0A3859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186" y="1700733"/>
            <a:ext cx="5227142" cy="285039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1F6E601-6548-D96D-E787-570FBCCEB1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444" y="1717925"/>
            <a:ext cx="5187474" cy="2742072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7FFB290F-CA54-1204-4E21-89231A6DFA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91638" y="1502916"/>
            <a:ext cx="2962418" cy="349972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6B02EE54-BE8B-8A6B-5845-5E38BE7DE5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6860" y="1549097"/>
            <a:ext cx="2318177" cy="355681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85A82B7-7EE0-53CA-5F9E-B3D09D3C93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6463" y="1555743"/>
            <a:ext cx="2345258" cy="3555837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D350EF0-987A-4FEF-B2B0-D06B27A3CC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072" y="1694638"/>
            <a:ext cx="5100291" cy="3318979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F9FE69E3-21B5-44E5-7912-BDE7875409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9113" y="1589962"/>
            <a:ext cx="2306421" cy="349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9" grpId="0" uiExpand="1" build="p"/>
      <p:bldP spid="10" grpId="0" animBg="1"/>
      <p:bldP spid="17" grpId="0" uiExpand="1" build="p"/>
      <p:bldP spid="18" grpId="0" animBg="1"/>
      <p:bldP spid="21" grpId="0" uiExpand="1" build="p"/>
      <p:bldP spid="22" grpId="0" animBg="1"/>
      <p:bldP spid="23" grpId="0" uiExpand="1" build="p"/>
      <p:bldP spid="24" grpId="0" animBg="1"/>
      <p:bldP spid="27" grpId="0" uiExpand="1" build="p"/>
      <p:bldP spid="28" grpId="0" animBg="1"/>
      <p:bldP spid="29" grpId="0" uiExpand="1" build="p"/>
      <p:bldP spid="30" grpId="0" animBg="1"/>
      <p:bldP spid="1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4801B81-1DC7-ACA3-A7B1-7117435C3E50}"/>
              </a:ext>
            </a:extLst>
          </p:cNvPr>
          <p:cNvSpPr/>
          <p:nvPr/>
        </p:nvSpPr>
        <p:spPr>
          <a:xfrm>
            <a:off x="0" y="-257100"/>
            <a:ext cx="9289032" cy="5400600"/>
          </a:xfrm>
          <a:prstGeom prst="rect">
            <a:avLst/>
          </a:prstGeom>
          <a:noFill/>
          <a:ln>
            <a:solidFill>
              <a:srgbClr val="1D2C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28AF186-36C6-BF51-9DBA-9D09DE9C5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616" y="2440992"/>
            <a:ext cx="7123113" cy="1954510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GRACIAS POR SU ATENCIÓN</a:t>
            </a:r>
          </a:p>
          <a:p>
            <a:pPr algn="ctr"/>
            <a:endParaRPr lang="es-MX" b="1" dirty="0">
              <a:solidFill>
                <a:schemeClr val="tx1"/>
              </a:solidFill>
            </a:endParaRPr>
          </a:p>
          <a:p>
            <a:pPr algn="ctr"/>
            <a:r>
              <a:rPr lang="es-MX" sz="2400" b="1" dirty="0">
                <a:solidFill>
                  <a:schemeClr val="tx1"/>
                </a:solidFill>
                <a:latin typeface="Corbel Light" panose="020B0303020204020204" pitchFamily="34" charset="0"/>
              </a:rPr>
              <a:t>A sus órdenes para cualquier duda o comentario</a:t>
            </a:r>
          </a:p>
          <a:p>
            <a:endParaRPr lang="es-419" dirty="0">
              <a:solidFill>
                <a:schemeClr val="tx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F546B5-B49A-D393-C2BE-327CCD146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47" y="153570"/>
            <a:ext cx="5796136" cy="190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68307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TM02900771[[fn=Segmento]]</Template>
  <TotalTime>2320</TotalTime>
  <Words>1037</Words>
  <Application>Microsoft Office PowerPoint</Application>
  <PresentationFormat>Presentación en pantalla (16:9)</PresentationFormat>
  <Paragraphs>165</Paragraphs>
  <Slides>18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7" baseType="lpstr">
      <vt:lpstr>Arial</vt:lpstr>
      <vt:lpstr>Bahnschrift SemiBold Condensed</vt:lpstr>
      <vt:lpstr>Calibri</vt:lpstr>
      <vt:lpstr>Century Gothic</vt:lpstr>
      <vt:lpstr>Corbel Light</vt:lpstr>
      <vt:lpstr>Montserrat Medium</vt:lpstr>
      <vt:lpstr>Wingdings</vt:lpstr>
      <vt:lpstr>Wingdings 3</vt:lpstr>
      <vt:lpstr>Sector</vt:lpstr>
      <vt:lpstr>Presentación de PowerPoint</vt:lpstr>
      <vt:lpstr>Presentación de PowerPoint</vt:lpstr>
      <vt:lpstr>Proyectos priorizados</vt:lpstr>
      <vt:lpstr>Requerimientos (De acuerdo con el tipo de proyecto)</vt:lpstr>
      <vt:lpstr>LISTADO DE REQUERIMIENTOS</vt:lpstr>
      <vt:lpstr>1. Documentos de la Comunidad / Entidad Solicitante</vt:lpstr>
      <vt:lpstr>2. Documentos Legales y Cumplimiento de Normas SNIP</vt:lpstr>
      <vt:lpstr>2. Documentos Legales y Cumplimiento de Normas SNIP</vt:lpstr>
      <vt:lpstr>2. Documentos Legales y Cumplimiento de Normas SNIP</vt:lpstr>
      <vt:lpstr>2. Documentos Legales y Cumplimiento de Normas SNIP</vt:lpstr>
      <vt:lpstr>2. Documentos Legales y Cumplimiento de Normas SNIP</vt:lpstr>
      <vt:lpstr>2. Documentos Legales y Cumplimiento de Normas SNIP</vt:lpstr>
      <vt:lpstr>2. Documentos Legales y Cumplimiento de Normas SNIP</vt:lpstr>
      <vt:lpstr>3. ORIGINAL DE  Y ESTUDIOS TÉCNICOS (El diseñador debe ser ing. Sanitarista)</vt:lpstr>
      <vt:lpstr>3. ORIGINAL DE  Y ESTUDIOS TÉCNICOS (El diseñador debe ser ing. Sanitarista)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Juan Francisco Mazariegos Galindo</dc:creator>
  <cp:lastModifiedBy>Evaluacion de Proyectos</cp:lastModifiedBy>
  <cp:revision>33</cp:revision>
  <dcterms:created xsi:type="dcterms:W3CDTF">2023-05-30T20:07:59Z</dcterms:created>
  <dcterms:modified xsi:type="dcterms:W3CDTF">2026-07-21T21:26:55Z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