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notesSlides/notesSlide1.xml" ContentType="application/vnd.openxmlformats-officedocument.presentationml.notesSlide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3"/>
  </p:notesMasterIdLst>
  <p:sldIdLst>
    <p:sldId id="256" r:id="rId5"/>
    <p:sldId id="273" r:id="rId6"/>
    <p:sldId id="258" r:id="rId7"/>
    <p:sldId id="259" r:id="rId8"/>
    <p:sldId id="260" r:id="rId9"/>
    <p:sldId id="261" r:id="rId10"/>
    <p:sldId id="262" r:id="rId11"/>
    <p:sldId id="263" r:id="rId12"/>
    <p:sldId id="257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06" autoAdjust="0"/>
    <p:restoredTop sz="94660"/>
  </p:normalViewPr>
  <p:slideViewPr>
    <p:cSldViewPr snapToGrid="0">
      <p:cViewPr varScale="1">
        <p:scale>
          <a:sx n="78" d="100"/>
          <a:sy n="78" d="100"/>
        </p:scale>
        <p:origin x="70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0:03.37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0,'521'0,"-498"0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5T22:30:10.98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 0,'464'56'0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0:14.54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0,'5'0,"5"0,7 0,4 0,4 0,7 0,2 0,0 0,-1 0,-1 0,-2 0,-1 0,-1 0,0 0,-1 0,0 0,-5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5T22:30:27.06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0 192 0,'6774'-191'0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5T22:30:37.63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0,'6529'0'0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1:41.68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0,'1389'0,"-1362"0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1:50.53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1,'1428'0,"-1398"0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1:56.79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29,'527'0,"-494"-2,56-9,23-3,259 13,-190 2,-157-1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5T22:32:02.60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82 0,'1448'-82'0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2:14.5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0,'164'14,"-110"-7,59 1,978-10,-1068 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2:17.10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2:18.52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2:19.34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2:20.33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2:21.33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3:11.25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3:13.77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3:15.04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3:28.02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30,'365'16,"204"-3,-352-15,-196 0,0 0,-1-2,0 0,36-12,-30 8,-1 1,31-4,-35 9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3:41.88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3:45.06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 1,'4'0,"0"0,0 0,0 0,0 1,0 0,0 0,0 0,0 0,0 0,0 1,-1 0,1 0,4 3,-6-4,0 1,-1 0,1 0,-1 0,1 0,-1 0,1 0,-1 1,0-1,0 0,0 1,-1-1,1 1,0-1,-1 1,0-1,1 1,-1-1,0 1,0-1,-1 1,0 4,-4 15,-1-1,-1 0,-1 0,-1 0,0-1,-23 33,-8 19,34-61,1-3,14-8,-6-2,1 1,-1 0,0 0,1 1,-1-1,1 1,-1-1,0 1,1 0,-1 0,1 1,-1-1,1 1,5 2,8 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3:51.65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2 755,'-2'-168,"5"-195,18 160,-19 187,-1 12,0 6,0 17,0 29,-1-17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3:55.50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85,'98'1,"108"-3,-166-3,-1-2,65-21,-65 16,-1 2,74-9,125 17,-146 3,-63-1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8:29.90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0,'73'1,"122"16,-128-10,1-3,75-5,55 3,-100 10,19 1,269-11,-195-3,-140 4,0 2,77 19,-14-3,-88-17,43 7,112 4,424-17,-582 2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8:43.049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5:47.83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0,'197'14,"5"0,877-15,-1071 1,0 0,0 1,0 0,10 2,-1 3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4:19.0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29,'4'-3,"0"0,0 0,0 1,0 0,0 0,0 0,1 0,-1 1,0 0,1 0,8-1,54-2,-48 4,11-1,328 3,-244 11,-66-6,51 1,-74-8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4:21.34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1,'821'0,"-798"0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5T22:34:24.02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28 0,'792'-28'0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4:26.61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2,'107'-2,"119"5,-200 0,0 2,46 14,-48-12,-1 0,1-2,39 4,27-8,-65-2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5T22:34:28.73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1,'0'1,"0"0,1 0,-1 0,1 0,-1 0,1 0,-1 0,1 0,0 0,-1 0,1 0,0-1,0 1,-1 0,1 0,0-1,0 1,0-1,0 1,0-1,0 1,0-1,0 1,0-1,1 0,-1 0,2 1,39 5,-30-5,42 8,-9-1,84 3,249-12,-354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8A87DF-A21B-4CCC-8B92-EFCFB5C6F7D6}" type="datetimeFigureOut">
              <a:rPr lang="es-GT" smtClean="0"/>
              <a:t>16/06/2026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E8C98-50F6-40F7-8D50-92749F237BB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941024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E8C98-50F6-40F7-8D50-92749F237BB1}" type="slidenum">
              <a:rPr lang="es-GT" smtClean="0"/>
              <a:t>18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653693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7F63-F8AF-4F65-9A5E-5AE2279CEF55}" type="datetimeFigureOut">
              <a:rPr lang="es-GT" smtClean="0"/>
              <a:t>16/06/2026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020-0ED2-484E-86B1-F9432025627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770137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7F63-F8AF-4F65-9A5E-5AE2279CEF55}" type="datetimeFigureOut">
              <a:rPr lang="es-GT" smtClean="0"/>
              <a:t>16/06/2026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020-0ED2-484E-86B1-F9432025627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04215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7F63-F8AF-4F65-9A5E-5AE2279CEF55}" type="datetimeFigureOut">
              <a:rPr lang="es-GT" smtClean="0"/>
              <a:t>16/06/2026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020-0ED2-484E-86B1-F9432025627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4000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7F63-F8AF-4F65-9A5E-5AE2279CEF55}" type="datetimeFigureOut">
              <a:rPr lang="es-GT" smtClean="0"/>
              <a:t>16/06/2026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020-0ED2-484E-86B1-F9432025627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71819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7F63-F8AF-4F65-9A5E-5AE2279CEF55}" type="datetimeFigureOut">
              <a:rPr lang="es-GT" smtClean="0"/>
              <a:t>16/06/2026</a:t>
            </a:fld>
            <a:endParaRPr lang="es-G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020-0ED2-484E-86B1-F9432025627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923183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7F63-F8AF-4F65-9A5E-5AE2279CEF55}" type="datetimeFigureOut">
              <a:rPr lang="es-GT" smtClean="0"/>
              <a:t>16/06/2026</a:t>
            </a:fld>
            <a:endParaRPr lang="es-GT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020-0ED2-484E-86B1-F9432025627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91622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7F63-F8AF-4F65-9A5E-5AE2279CEF55}" type="datetimeFigureOut">
              <a:rPr lang="es-GT" smtClean="0"/>
              <a:t>16/06/2026</a:t>
            </a:fld>
            <a:endParaRPr lang="es-GT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020-0ED2-484E-86B1-F9432025627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35304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7F63-F8AF-4F65-9A5E-5AE2279CEF55}" type="datetimeFigureOut">
              <a:rPr lang="es-GT" smtClean="0"/>
              <a:t>16/06/2026</a:t>
            </a:fld>
            <a:endParaRPr lang="es-GT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020-0ED2-484E-86B1-F9432025627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218536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7F63-F8AF-4F65-9A5E-5AE2279CEF55}" type="datetimeFigureOut">
              <a:rPr lang="es-GT" smtClean="0"/>
              <a:t>16/06/2026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020-0ED2-484E-86B1-F9432025627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40196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7F63-F8AF-4F65-9A5E-5AE2279CEF55}" type="datetimeFigureOut">
              <a:rPr lang="es-GT" smtClean="0"/>
              <a:t>16/06/2026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020-0ED2-484E-86B1-F9432025627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09475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7F63-F8AF-4F65-9A5E-5AE2279CEF55}" type="datetimeFigureOut">
              <a:rPr lang="es-GT" smtClean="0"/>
              <a:t>16/06/2026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020-0ED2-484E-86B1-F9432025627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2814790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7F63-F8AF-4F65-9A5E-5AE2279CEF55}" type="datetimeFigureOut">
              <a:rPr lang="es-GT" smtClean="0"/>
              <a:t>16/06/2026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020-0ED2-484E-86B1-F94320256274}" type="slidenum">
              <a:rPr lang="es-GT" smtClean="0"/>
              <a:t>‹Nº›</a:t>
            </a:fld>
            <a:endParaRPr lang="es-GT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1976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7F63-F8AF-4F65-9A5E-5AE2279CEF55}" type="datetimeFigureOut">
              <a:rPr lang="es-GT" smtClean="0"/>
              <a:t>16/06/2026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020-0ED2-484E-86B1-F9432025627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4944323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7F63-F8AF-4F65-9A5E-5AE2279CEF55}" type="datetimeFigureOut">
              <a:rPr lang="es-GT" smtClean="0"/>
              <a:t>16/06/2026</a:t>
            </a:fld>
            <a:endParaRPr lang="es-G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020-0ED2-484E-86B1-F9432025627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83278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7F63-F8AF-4F65-9A5E-5AE2279CEF55}" type="datetimeFigureOut">
              <a:rPr lang="es-GT" smtClean="0"/>
              <a:t>16/06/2026</a:t>
            </a:fld>
            <a:endParaRPr lang="es-G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020-0ED2-484E-86B1-F9432025627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8513854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7F63-F8AF-4F65-9A5E-5AE2279CEF55}" type="datetimeFigureOut">
              <a:rPr lang="es-GT" smtClean="0"/>
              <a:t>16/06/2026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020-0ED2-484E-86B1-F9432025627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36108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7F63-F8AF-4F65-9A5E-5AE2279CEF55}" type="datetimeFigureOut">
              <a:rPr lang="es-GT" smtClean="0"/>
              <a:t>16/06/2026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1F020-0ED2-484E-86B1-F9432025627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491038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GT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GT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76B7F63-F8AF-4F65-9A5E-5AE2279CEF55}" type="datetimeFigureOut">
              <a:rPr lang="es-GT" smtClean="0"/>
              <a:t>16/06/2026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1F020-0ED2-484E-86B1-F9432025627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7065866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ustomXml" Target="../ink/ink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customXml" Target="../ink/ink5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3" Type="http://schemas.openxmlformats.org/officeDocument/2006/relationships/customXml" Target="../ink/ink10.xml"/><Relationship Id="rId7" Type="http://schemas.openxmlformats.org/officeDocument/2006/relationships/customXml" Target="../ink/ink12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customXml" Target="../ink/ink11.xml"/><Relationship Id="rId10" Type="http://schemas.openxmlformats.org/officeDocument/2006/relationships/customXml" Target="../ink/ink15.xml"/><Relationship Id="rId4" Type="http://schemas.openxmlformats.org/officeDocument/2006/relationships/image" Target="../media/image22.png"/><Relationship Id="rId9" Type="http://schemas.openxmlformats.org/officeDocument/2006/relationships/customXml" Target="../ink/ink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8.xml"/><Relationship Id="rId5" Type="http://schemas.openxmlformats.org/officeDocument/2006/relationships/customXml" Target="../ink/ink1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customXml" Target="../ink/ink19.xml"/><Relationship Id="rId7" Type="http://schemas.openxmlformats.org/officeDocument/2006/relationships/customXml" Target="../ink/ink21.xml"/><Relationship Id="rId12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customXml" Target="../ink/ink23.xml"/><Relationship Id="rId5" Type="http://schemas.openxmlformats.org/officeDocument/2006/relationships/customXml" Target="../ink/ink20.xml"/><Relationship Id="rId10" Type="http://schemas.openxmlformats.org/officeDocument/2006/relationships/image" Target="../media/image33.png"/><Relationship Id="rId4" Type="http://schemas.openxmlformats.org/officeDocument/2006/relationships/image" Target="../media/image31.png"/><Relationship Id="rId9" Type="http://schemas.openxmlformats.org/officeDocument/2006/relationships/customXml" Target="../ink/ink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4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customXml" Target="../ink/ink25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9.xml"/><Relationship Id="rId13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12" Type="http://schemas.openxmlformats.org/officeDocument/2006/relationships/customXml" Target="../ink/ink3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8.xml"/><Relationship Id="rId11" Type="http://schemas.openxmlformats.org/officeDocument/2006/relationships/image" Target="../media/image45.png"/><Relationship Id="rId5" Type="http://schemas.openxmlformats.org/officeDocument/2006/relationships/image" Target="../media/image42.png"/><Relationship Id="rId10" Type="http://schemas.openxmlformats.org/officeDocument/2006/relationships/customXml" Target="../ink/ink30.xml"/><Relationship Id="rId4" Type="http://schemas.openxmlformats.org/officeDocument/2006/relationships/customXml" Target="../ink/ink27.xml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145E494-DB41-A568-6270-5D4D8EC596C0}"/>
              </a:ext>
            </a:extLst>
          </p:cNvPr>
          <p:cNvSpPr txBox="1"/>
          <p:nvPr/>
        </p:nvSpPr>
        <p:spPr>
          <a:xfrm>
            <a:off x="353961" y="383458"/>
            <a:ext cx="4532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Cronogramas</a:t>
            </a:r>
            <a:endParaRPr lang="es-GT" sz="3600" b="1" dirty="0"/>
          </a:p>
        </p:txBody>
      </p:sp>
    </p:spTree>
    <p:extLst>
      <p:ext uri="{BB962C8B-B14F-4D97-AF65-F5344CB8AC3E}">
        <p14:creationId xmlns:p14="http://schemas.microsoft.com/office/powerpoint/2010/main" val="106127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D5F27-F3E7-339A-D57E-E851925A3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D18F92C-53CC-905F-B226-B735C75BF415}"/>
              </a:ext>
            </a:extLst>
          </p:cNvPr>
          <p:cNvSpPr txBox="1"/>
          <p:nvPr/>
        </p:nvSpPr>
        <p:spPr>
          <a:xfrm>
            <a:off x="353961" y="383458"/>
            <a:ext cx="2684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Hito 1</a:t>
            </a:r>
            <a:endParaRPr lang="es-GT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7395A31-250D-0192-9F21-521D16813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8051"/>
            <a:ext cx="12192000" cy="386189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78226098-64C6-E84F-65E3-D2720FD16241}"/>
                  </a:ext>
                </a:extLst>
              </p14:cNvPr>
              <p14:cNvContentPartPr/>
              <p14:nvPr/>
            </p14:nvContentPartPr>
            <p14:xfrm>
              <a:off x="4139450" y="4050948"/>
              <a:ext cx="196200" cy="36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78226098-64C6-E84F-65E3-D2720FD1624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85450" y="3942948"/>
                <a:ext cx="3038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F6A8AF4B-9E40-B4DF-A8B4-B1DAAE0E062A}"/>
                  </a:ext>
                </a:extLst>
              </p14:cNvPr>
              <p14:cNvContentPartPr/>
              <p14:nvPr/>
            </p14:nvContentPartPr>
            <p14:xfrm>
              <a:off x="4139090" y="4610748"/>
              <a:ext cx="167760" cy="2052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F6A8AF4B-9E40-B4DF-A8B4-B1DAAE0E062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84974" y="4502748"/>
                <a:ext cx="275631" cy="2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97CD6A73-765A-B378-A214-C205E273C5C3}"/>
                  </a:ext>
                </a:extLst>
              </p14:cNvPr>
              <p14:cNvContentPartPr/>
              <p14:nvPr/>
            </p14:nvContentPartPr>
            <p14:xfrm>
              <a:off x="4129370" y="5270268"/>
              <a:ext cx="156600" cy="360"/>
            </p14:xfrm>
          </p:contentPart>
        </mc:Choice>
        <mc:Fallback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97CD6A73-765A-B378-A214-C205E273C5C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75370" y="5162268"/>
                <a:ext cx="26424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81881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A0B6A-9FA6-6FD4-E968-44081E81D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CDEE8B7-F2B1-3A8B-BA7B-5F0CE7B4C958}"/>
              </a:ext>
            </a:extLst>
          </p:cNvPr>
          <p:cNvSpPr txBox="1"/>
          <p:nvPr/>
        </p:nvSpPr>
        <p:spPr>
          <a:xfrm>
            <a:off x="353961" y="383458"/>
            <a:ext cx="2684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Hito 2</a:t>
            </a:r>
            <a:endParaRPr lang="es-GT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1796AF3-3FBF-26B7-1DDF-A6A543A2A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1149"/>
            <a:ext cx="12192000" cy="303570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DA2B1127-AEA3-7323-9DD4-53D0574DDDB3}"/>
                  </a:ext>
                </a:extLst>
              </p14:cNvPr>
              <p14:cNvContentPartPr/>
              <p14:nvPr/>
            </p14:nvContentPartPr>
            <p14:xfrm>
              <a:off x="9586250" y="1730388"/>
              <a:ext cx="2439000" cy="69120"/>
            </p14:xfrm>
          </p:contentPart>
        </mc:Choice>
        <mc:Fallback xmlns=""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DA2B1127-AEA3-7323-9DD4-53D0574DDDB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32250" y="1622748"/>
                <a:ext cx="2546640" cy="2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3EB54A27-6E3B-0EB5-189F-C16F7675C1A0}"/>
                  </a:ext>
                </a:extLst>
              </p14:cNvPr>
              <p14:cNvContentPartPr/>
              <p14:nvPr/>
            </p14:nvContentPartPr>
            <p14:xfrm>
              <a:off x="9674810" y="2153388"/>
              <a:ext cx="2350440" cy="720"/>
            </p14:xfrm>
          </p:contentPart>
        </mc:Choice>
        <mc:Fallback xmlns=""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3EB54A27-6E3B-0EB5-189F-C16F7675C1A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620810" y="1937388"/>
                <a:ext cx="2458080" cy="43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3249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86C00-7248-7016-A6C7-269313DE6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C778250-FAF7-C5A9-0653-8C573A2CD376}"/>
              </a:ext>
            </a:extLst>
          </p:cNvPr>
          <p:cNvSpPr txBox="1"/>
          <p:nvPr/>
        </p:nvSpPr>
        <p:spPr>
          <a:xfrm>
            <a:off x="353961" y="383458"/>
            <a:ext cx="2684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Hito 3</a:t>
            </a:r>
            <a:endParaRPr lang="es-GT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02A444A-C263-EE8E-DEF1-B3C990579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4307"/>
            <a:ext cx="12192000" cy="438938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3A1D68E5-4116-1206-508F-BC36B528ADCC}"/>
                  </a:ext>
                </a:extLst>
              </p14:cNvPr>
              <p14:cNvContentPartPr/>
              <p14:nvPr/>
            </p14:nvContentPartPr>
            <p14:xfrm>
              <a:off x="3018410" y="2556588"/>
              <a:ext cx="509760" cy="360"/>
            </p14:xfrm>
          </p:contentPart>
        </mc:Choice>
        <mc:Fallback xmlns=""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3A1D68E5-4116-1206-508F-BC36B528ADC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64410" y="2448588"/>
                <a:ext cx="6174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68616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89BC9-B8DF-8500-9562-945DD3F1D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244C2E3-36EA-2CE2-B723-DA0EE27DD434}"/>
              </a:ext>
            </a:extLst>
          </p:cNvPr>
          <p:cNvSpPr txBox="1"/>
          <p:nvPr/>
        </p:nvSpPr>
        <p:spPr>
          <a:xfrm>
            <a:off x="353961" y="383458"/>
            <a:ext cx="2684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Hito 3</a:t>
            </a:r>
            <a:endParaRPr lang="es-GT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D31A9C7-FA98-CF0A-E841-39A6598DF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3209"/>
            <a:ext cx="12192000" cy="38315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A72B88D5-4E3A-328F-AE87-4B50F9360176}"/>
                  </a:ext>
                </a:extLst>
              </p14:cNvPr>
              <p14:cNvContentPartPr/>
              <p14:nvPr/>
            </p14:nvContentPartPr>
            <p14:xfrm>
              <a:off x="2959370" y="2074188"/>
              <a:ext cx="525240" cy="360"/>
            </p14:xfrm>
          </p:contentPart>
        </mc:Choice>
        <mc:Fallback xmlns=""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A72B88D5-4E3A-328F-AE87-4B50F936017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5730" y="1966548"/>
                <a:ext cx="63288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97780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49C2A-4F88-F8CD-4A3E-6B06596E0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E4E0EF3-C673-3115-D7A4-D1B77C6624A7}"/>
              </a:ext>
            </a:extLst>
          </p:cNvPr>
          <p:cNvSpPr txBox="1"/>
          <p:nvPr/>
        </p:nvSpPr>
        <p:spPr>
          <a:xfrm>
            <a:off x="353961" y="383458"/>
            <a:ext cx="2684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Hito 3</a:t>
            </a:r>
            <a:endParaRPr lang="es-GT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5DAE3EE-753B-2401-A34C-7DFB7428F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1460"/>
            <a:ext cx="12192000" cy="407508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1118AD10-3076-EC51-A1ED-BC437E614DFF}"/>
                  </a:ext>
                </a:extLst>
              </p14:cNvPr>
              <p14:cNvContentPartPr/>
              <p14:nvPr/>
            </p14:nvContentPartPr>
            <p14:xfrm>
              <a:off x="2959370" y="1936308"/>
              <a:ext cx="481680" cy="10440"/>
            </p14:xfrm>
          </p:contentPart>
        </mc:Choice>
        <mc:Fallback xmlns=""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1118AD10-3076-EC51-A1ED-BC437E614DF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5730" y="1828668"/>
                <a:ext cx="589320" cy="22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65964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80F58-C558-C0EF-54AC-8E5773371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9E9E879-ED78-1D56-60D9-82FF74B94FCE}"/>
              </a:ext>
            </a:extLst>
          </p:cNvPr>
          <p:cNvSpPr txBox="1"/>
          <p:nvPr/>
        </p:nvSpPr>
        <p:spPr>
          <a:xfrm>
            <a:off x="353961" y="383458"/>
            <a:ext cx="2684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Hito 3</a:t>
            </a:r>
            <a:endParaRPr lang="es-GT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5883974-5625-BAAF-6D60-9EE4EE959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5485"/>
            <a:ext cx="12192000" cy="396702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8CDDF264-2A7C-E889-DB57-5CF602EDEC8B}"/>
                  </a:ext>
                </a:extLst>
              </p14:cNvPr>
              <p14:cNvContentPartPr/>
              <p14:nvPr/>
            </p14:nvContentPartPr>
            <p14:xfrm>
              <a:off x="2959370" y="1985988"/>
              <a:ext cx="521640" cy="29880"/>
            </p14:xfrm>
          </p:contentPart>
        </mc:Choice>
        <mc:Fallback xmlns=""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8CDDF264-2A7C-E889-DB57-5CF602EDEC8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5370" y="1877988"/>
                <a:ext cx="629280" cy="24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8977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918E5-34D7-AB95-80F2-9311733AB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2F53DAC-BCDB-24B7-4A49-EE055FE4E25D}"/>
              </a:ext>
            </a:extLst>
          </p:cNvPr>
          <p:cNvSpPr txBox="1"/>
          <p:nvPr/>
        </p:nvSpPr>
        <p:spPr>
          <a:xfrm>
            <a:off x="353961" y="383458"/>
            <a:ext cx="2684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Hito 4</a:t>
            </a:r>
            <a:endParaRPr lang="es-GT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591CE02-5A39-63D7-3A48-1991AA057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1919"/>
            <a:ext cx="12192000" cy="429416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35B9977F-8161-584F-5091-6269A9E0BA53}"/>
                  </a:ext>
                </a:extLst>
              </p14:cNvPr>
              <p14:cNvContentPartPr/>
              <p14:nvPr/>
            </p14:nvContentPartPr>
            <p14:xfrm>
              <a:off x="2870810" y="2507268"/>
              <a:ext cx="520560" cy="10440"/>
            </p14:xfrm>
          </p:contentPart>
        </mc:Choice>
        <mc:Fallback xmlns=""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35B9977F-8161-584F-5091-6269A9E0BA5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16810" y="2399268"/>
                <a:ext cx="62820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4B9C1330-BD1B-A8CE-8543-E9BFD5E83E6F}"/>
                  </a:ext>
                </a:extLst>
              </p14:cNvPr>
              <p14:cNvContentPartPr/>
              <p14:nvPr/>
            </p14:nvContentPartPr>
            <p14:xfrm>
              <a:off x="2821850" y="3215028"/>
              <a:ext cx="360" cy="360"/>
            </p14:xfrm>
          </p:contentPart>
        </mc:Choice>
        <mc:Fallback xmlns=""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4B9C1330-BD1B-A8CE-8543-E9BFD5E83E6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68210" y="310738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10706E7D-A804-00D0-0C4A-BCCD8F4F44C9}"/>
                  </a:ext>
                </a:extLst>
              </p14:cNvPr>
              <p14:cNvContentPartPr/>
              <p14:nvPr/>
            </p14:nvContentPartPr>
            <p14:xfrm>
              <a:off x="2821850" y="3588708"/>
              <a:ext cx="360" cy="360"/>
            </p14:xfrm>
          </p:contentPart>
        </mc:Choice>
        <mc:Fallback xmlns=""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10706E7D-A804-00D0-0C4A-BCCD8F4F44C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68210" y="348070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7214393C-8378-BF65-06D5-BCE925283758}"/>
                  </a:ext>
                </a:extLst>
              </p14:cNvPr>
              <p14:cNvContentPartPr/>
              <p14:nvPr/>
            </p14:nvContentPartPr>
            <p14:xfrm>
              <a:off x="2821850" y="4099908"/>
              <a:ext cx="360" cy="360"/>
            </p14:xfrm>
          </p:contentPart>
        </mc:Choice>
        <mc:Fallback xmlns=""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7214393C-8378-BF65-06D5-BCE92528375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68210" y="399226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4254E5E9-ACFA-3CA9-6360-0B11925C5EC6}"/>
                  </a:ext>
                </a:extLst>
              </p14:cNvPr>
              <p14:cNvContentPartPr/>
              <p14:nvPr/>
            </p14:nvContentPartPr>
            <p14:xfrm>
              <a:off x="2782250" y="4640628"/>
              <a:ext cx="360" cy="360"/>
            </p14:xfrm>
          </p:contentPart>
        </mc:Choice>
        <mc:Fallback xmlns=""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4254E5E9-ACFA-3CA9-6360-0B11925C5EC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28610" y="453298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49434415-FDD2-C3A9-394A-CD49E5AB6BF1}"/>
                  </a:ext>
                </a:extLst>
              </p14:cNvPr>
              <p14:cNvContentPartPr/>
              <p14:nvPr/>
            </p14:nvContentPartPr>
            <p14:xfrm>
              <a:off x="2792330" y="5171628"/>
              <a:ext cx="360" cy="360"/>
            </p14:xfrm>
          </p:contentPart>
        </mc:Choice>
        <mc:Fallback xmlns=""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49434415-FDD2-C3A9-394A-CD49E5AB6BF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38330" y="5063988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1379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9E5AFBBC-4B05-F306-91F5-E597954FB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414"/>
            <a:ext cx="12192000" cy="447104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1C159C0-C245-5856-A9FC-950472683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06664"/>
            <a:ext cx="12192000" cy="2451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005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33753-0B0D-3E8C-DB3B-74385226C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A00C620-17E6-F075-B151-8A8AF2180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5778"/>
            <a:ext cx="12192000" cy="450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358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8426A-9050-0C46-F185-E642FD99C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1F3513E-7BCC-5A56-0FC8-78A2BB424A09}"/>
              </a:ext>
            </a:extLst>
          </p:cNvPr>
          <p:cNvSpPr txBox="1"/>
          <p:nvPr/>
        </p:nvSpPr>
        <p:spPr>
          <a:xfrm>
            <a:off x="353961" y="383458"/>
            <a:ext cx="2684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Hito 6</a:t>
            </a:r>
            <a:endParaRPr lang="es-GT" sz="24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29E96D7-E388-6028-DBDE-6CC09C1C5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4345"/>
            <a:ext cx="12192000" cy="464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692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D8363-E643-EDC2-E6F9-2B4A0602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90953B6-41CC-9B94-A8B7-14510DE117E4}"/>
              </a:ext>
            </a:extLst>
          </p:cNvPr>
          <p:cNvSpPr txBox="1"/>
          <p:nvPr/>
        </p:nvSpPr>
        <p:spPr>
          <a:xfrm>
            <a:off x="353961" y="383458"/>
            <a:ext cx="2684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Hito 7</a:t>
            </a:r>
            <a:endParaRPr lang="es-GT" sz="24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D8E596E-7149-8E1B-C2AF-66FF33F12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8809"/>
            <a:ext cx="12192000" cy="330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623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349EB-62E8-8A16-9CB9-B3125902B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E230ECB-3ED4-7F75-4F6D-B00AA41EBDEF}"/>
              </a:ext>
            </a:extLst>
          </p:cNvPr>
          <p:cNvSpPr txBox="1"/>
          <p:nvPr/>
        </p:nvSpPr>
        <p:spPr>
          <a:xfrm>
            <a:off x="353961" y="383458"/>
            <a:ext cx="2684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Hito 8</a:t>
            </a:r>
            <a:endParaRPr lang="es-GT" sz="24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AF0F3C4-1E8F-E15C-7F8E-B2774D388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9216"/>
            <a:ext cx="12192000" cy="339956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090633E3-9EC3-591F-EFD9-074428615272}"/>
                  </a:ext>
                </a:extLst>
              </p14:cNvPr>
              <p14:cNvContentPartPr/>
              <p14:nvPr/>
            </p14:nvContentPartPr>
            <p14:xfrm>
              <a:off x="2752730" y="3333108"/>
              <a:ext cx="360" cy="360"/>
            </p14:xfrm>
          </p:contentPart>
        </mc:Choice>
        <mc:Fallback xmlns=""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090633E3-9EC3-591F-EFD9-07442861527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98730" y="322546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D47AD3F3-0171-2821-E398-776F2C2F890B}"/>
                  </a:ext>
                </a:extLst>
              </p14:cNvPr>
              <p14:cNvContentPartPr/>
              <p14:nvPr/>
            </p14:nvContentPartPr>
            <p14:xfrm>
              <a:off x="2762810" y="4650348"/>
              <a:ext cx="360" cy="360"/>
            </p14:xfrm>
          </p:contentPart>
        </mc:Choice>
        <mc:Fallback xmlns=""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D47AD3F3-0171-2821-E398-776F2C2F890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09170" y="454270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294FC6F3-CD23-6DDA-FF07-2C5FD620069D}"/>
                  </a:ext>
                </a:extLst>
              </p14:cNvPr>
              <p14:cNvContentPartPr/>
              <p14:nvPr/>
            </p14:nvContentPartPr>
            <p14:xfrm>
              <a:off x="2752730" y="4964988"/>
              <a:ext cx="360" cy="360"/>
            </p14:xfrm>
          </p:contentPart>
        </mc:Choice>
        <mc:Fallback xmlns=""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294FC6F3-CD23-6DDA-FF07-2C5FD620069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98730" y="4856988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71644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635CD-B9DE-50A9-0F04-E4292A32B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C0C4E6A-7665-E5B1-667E-37FE4345D073}"/>
              </a:ext>
            </a:extLst>
          </p:cNvPr>
          <p:cNvSpPr txBox="1"/>
          <p:nvPr/>
        </p:nvSpPr>
        <p:spPr>
          <a:xfrm>
            <a:off x="353961" y="383458"/>
            <a:ext cx="2684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Hito 9</a:t>
            </a:r>
            <a:endParaRPr lang="es-GT" sz="24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70A08A-A782-C507-0F5D-04C1BFC9A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8572"/>
            <a:ext cx="12192000" cy="472085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3F82E1FF-397C-BE12-493C-4A8FDA35673F}"/>
                  </a:ext>
                </a:extLst>
              </p14:cNvPr>
              <p14:cNvContentPartPr/>
              <p14:nvPr/>
            </p14:nvContentPartPr>
            <p14:xfrm>
              <a:off x="2851010" y="4610748"/>
              <a:ext cx="510480" cy="21240"/>
            </p14:xfrm>
          </p:contentPart>
        </mc:Choice>
        <mc:Fallback xmlns=""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3F82E1FF-397C-BE12-493C-4A8FDA35673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97370" y="4503108"/>
                <a:ext cx="618120" cy="23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A877AD4A-E0FD-B88C-86C3-96575F4793EC}"/>
                  </a:ext>
                </a:extLst>
              </p14:cNvPr>
              <p14:cNvContentPartPr/>
              <p14:nvPr/>
            </p14:nvContentPartPr>
            <p14:xfrm>
              <a:off x="10255130" y="4542348"/>
              <a:ext cx="360" cy="360"/>
            </p14:xfrm>
          </p:contentPart>
        </mc:Choice>
        <mc:Fallback xmlns=""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A877AD4A-E0FD-B88C-86C3-96575F4793E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201130" y="443434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76BD7D44-837B-18CB-5AC5-A2A66A4C7393}"/>
                  </a:ext>
                </a:extLst>
              </p14:cNvPr>
              <p14:cNvContentPartPr/>
              <p14:nvPr/>
            </p14:nvContentPartPr>
            <p14:xfrm>
              <a:off x="10247210" y="4522548"/>
              <a:ext cx="46440" cy="126720"/>
            </p14:xfrm>
          </p:contentPart>
        </mc:Choice>
        <mc:Fallback xmlns=""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76BD7D44-837B-18CB-5AC5-A2A66A4C739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193210" y="4414908"/>
                <a:ext cx="154080" cy="34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5D77F376-068C-182A-F008-F5BF973BE06B}"/>
                  </a:ext>
                </a:extLst>
              </p14:cNvPr>
              <p14:cNvContentPartPr/>
              <p14:nvPr/>
            </p14:nvContentPartPr>
            <p14:xfrm>
              <a:off x="10765610" y="5322828"/>
              <a:ext cx="11160" cy="271800"/>
            </p14:xfrm>
          </p:contentPart>
        </mc:Choice>
        <mc:Fallback xmlns=""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5D77F376-068C-182A-F008-F5BF973BE06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711610" y="5215188"/>
                <a:ext cx="118800" cy="48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C0A24CE0-0F05-507A-1C53-34B1C64D885F}"/>
                  </a:ext>
                </a:extLst>
              </p14:cNvPr>
              <p14:cNvContentPartPr/>
              <p14:nvPr/>
            </p14:nvContentPartPr>
            <p14:xfrm>
              <a:off x="2929850" y="5495268"/>
              <a:ext cx="371880" cy="30960"/>
            </p14:xfrm>
          </p:contentPart>
        </mc:Choice>
        <mc:Fallback xmlns=""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C0A24CE0-0F05-507A-1C53-34B1C64D885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875850" y="5387628"/>
                <a:ext cx="479520" cy="24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64641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98D3F-B1B7-1D6F-B7EF-DD8218576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E8A040E-E0D5-E24A-6BED-2DFDFF13A14E}"/>
              </a:ext>
            </a:extLst>
          </p:cNvPr>
          <p:cNvSpPr txBox="1"/>
          <p:nvPr/>
        </p:nvSpPr>
        <p:spPr>
          <a:xfrm>
            <a:off x="353961" y="383458"/>
            <a:ext cx="2684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Hito 10</a:t>
            </a:r>
            <a:endParaRPr lang="es-GT" sz="24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8A4D11F-194E-6365-8650-926466E22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6867"/>
            <a:ext cx="12192000" cy="322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0671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9F94-3401-0FFC-2430-07CBF266A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9997895-9B6C-FFA7-F116-429AC7AA647D}"/>
              </a:ext>
            </a:extLst>
          </p:cNvPr>
          <p:cNvSpPr txBox="1"/>
          <p:nvPr/>
        </p:nvSpPr>
        <p:spPr>
          <a:xfrm>
            <a:off x="353961" y="383458"/>
            <a:ext cx="2684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Hito 11</a:t>
            </a:r>
            <a:endParaRPr lang="es-GT" sz="24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9CDEE4C-3F29-521F-E526-401CAE95A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48029"/>
            <a:ext cx="12192000" cy="276194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816E4878-C66F-3373-2B6D-111C48AA4D6D}"/>
                  </a:ext>
                </a:extLst>
              </p14:cNvPr>
              <p14:cNvContentPartPr/>
              <p14:nvPr/>
            </p14:nvContentPartPr>
            <p14:xfrm>
              <a:off x="540530" y="3136188"/>
              <a:ext cx="1002600" cy="50040"/>
            </p14:xfrm>
          </p:contentPart>
        </mc:Choice>
        <mc:Fallback xmlns=""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816E4878-C66F-3373-2B6D-111C48AA4D6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6890" y="3028188"/>
                <a:ext cx="1110240" cy="26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F2A2DAF1-FEB7-A282-A922-CFD19AB37625}"/>
                  </a:ext>
                </a:extLst>
              </p14:cNvPr>
              <p14:cNvContentPartPr/>
              <p14:nvPr/>
            </p14:nvContentPartPr>
            <p14:xfrm>
              <a:off x="-855550" y="4846908"/>
              <a:ext cx="360" cy="360"/>
            </p14:xfrm>
          </p:contentPart>
        </mc:Choice>
        <mc:Fallback xmlns=""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F2A2DAF1-FEB7-A282-A922-CFD19AB3762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864550" y="4793268"/>
                <a:ext cx="18000" cy="10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1169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D8B35-5E9A-0117-E575-D5A58DB92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E6190A2-9B47-424F-0C05-C00CA4804B03}"/>
              </a:ext>
            </a:extLst>
          </p:cNvPr>
          <p:cNvSpPr txBox="1"/>
          <p:nvPr/>
        </p:nvSpPr>
        <p:spPr>
          <a:xfrm>
            <a:off x="353961" y="383458"/>
            <a:ext cx="2684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Hito 12</a:t>
            </a:r>
            <a:endParaRPr lang="es-GT" sz="24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9DB5214-3BFF-6BDB-2453-F17D0C4E6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0607"/>
            <a:ext cx="12192000" cy="315678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D9A0F779-E576-34B8-F17B-F4ED673A8D92}"/>
                  </a:ext>
                </a:extLst>
              </p14:cNvPr>
              <p14:cNvContentPartPr/>
              <p14:nvPr/>
            </p14:nvContentPartPr>
            <p14:xfrm>
              <a:off x="3283730" y="4129428"/>
              <a:ext cx="556560" cy="14040"/>
            </p14:xfrm>
          </p:contentPart>
        </mc:Choice>
        <mc:Fallback xmlns=""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D9A0F779-E576-34B8-F17B-F4ED673A8D9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29730" y="4021428"/>
                <a:ext cx="664200" cy="22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34763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13CAA-284E-683E-CE43-FAE5F8E56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7CBD5EF-F2F5-0F8A-D5D2-09FE80B1698A}"/>
              </a:ext>
            </a:extLst>
          </p:cNvPr>
          <p:cNvSpPr txBox="1"/>
          <p:nvPr/>
        </p:nvSpPr>
        <p:spPr>
          <a:xfrm>
            <a:off x="353961" y="383458"/>
            <a:ext cx="2684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Hito 13</a:t>
            </a:r>
            <a:endParaRPr lang="es-GT" sz="2400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330F0B2-AB12-E814-B85A-A9A433C11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08460"/>
            <a:ext cx="12192000" cy="364108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D5E46329-7B4E-1ED3-3F24-1053C3A75033}"/>
                  </a:ext>
                </a:extLst>
              </p14:cNvPr>
              <p14:cNvContentPartPr/>
              <p14:nvPr/>
            </p14:nvContentPartPr>
            <p14:xfrm>
              <a:off x="3696650" y="3883188"/>
              <a:ext cx="294840" cy="11160"/>
            </p14:xfrm>
          </p:contentPart>
        </mc:Choice>
        <mc:Fallback xmlns=""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D5E46329-7B4E-1ED3-3F24-1053C3A7503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42650" y="3775188"/>
                <a:ext cx="402480" cy="2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E60FDF73-F830-2D8D-06E4-FC6C8281C5E7}"/>
                  </a:ext>
                </a:extLst>
              </p14:cNvPr>
              <p14:cNvContentPartPr/>
              <p14:nvPr/>
            </p14:nvContentPartPr>
            <p14:xfrm>
              <a:off x="3686930" y="4178388"/>
              <a:ext cx="304200" cy="360"/>
            </p14:xfrm>
          </p:contentPart>
        </mc:Choice>
        <mc:Fallback xmlns=""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E60FDF73-F830-2D8D-06E4-FC6C8281C5E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32930" y="4070748"/>
                <a:ext cx="4118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B14EC69B-0227-1B49-0E65-2D7BE8EE9D23}"/>
                  </a:ext>
                </a:extLst>
              </p14:cNvPr>
              <p14:cNvContentPartPr/>
              <p14:nvPr/>
            </p14:nvContentPartPr>
            <p14:xfrm>
              <a:off x="3686570" y="4512828"/>
              <a:ext cx="285480" cy="10080"/>
            </p14:xfrm>
          </p:contentPart>
        </mc:Choice>
        <mc:Fallback xmlns=""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B14EC69B-0227-1B49-0E65-2D7BE8EE9D2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32930" y="4404828"/>
                <a:ext cx="393120" cy="22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037D4C92-256E-8DA9-E9C9-3AF46A6025E0}"/>
                  </a:ext>
                </a:extLst>
              </p14:cNvPr>
              <p14:cNvContentPartPr/>
              <p14:nvPr/>
            </p14:nvContentPartPr>
            <p14:xfrm>
              <a:off x="3706730" y="4787508"/>
              <a:ext cx="254520" cy="21600"/>
            </p14:xfrm>
          </p:contentPart>
        </mc:Choice>
        <mc:Fallback xmlns=""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037D4C92-256E-8DA9-E9C9-3AF46A6025E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653090" y="4679508"/>
                <a:ext cx="362160" cy="2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8025207A-FC29-F340-B67F-4B8BC2384AB4}"/>
                  </a:ext>
                </a:extLst>
              </p14:cNvPr>
              <p14:cNvContentPartPr/>
              <p14:nvPr/>
            </p14:nvContentPartPr>
            <p14:xfrm>
              <a:off x="3706730" y="5112588"/>
              <a:ext cx="255240" cy="20160"/>
            </p14:xfrm>
          </p:contentPart>
        </mc:Choice>
        <mc:Fallback xmlns=""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8025207A-FC29-F340-B67F-4B8BC2384AB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653090" y="5004948"/>
                <a:ext cx="362880" cy="235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02173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445B8BA11853845BB91E595B80E151A" ma:contentTypeVersion="10" ma:contentTypeDescription="Crear nuevo documento." ma:contentTypeScope="" ma:versionID="a02559ba69efa87ed38d63469e725ef7">
  <xsd:schema xmlns:xsd="http://www.w3.org/2001/XMLSchema" xmlns:xs="http://www.w3.org/2001/XMLSchema" xmlns:p="http://schemas.microsoft.com/office/2006/metadata/properties" xmlns:ns3="fa39eb3b-df87-4d3d-822c-ac5f33d8a9cc" targetNamespace="http://schemas.microsoft.com/office/2006/metadata/properties" ma:root="true" ma:fieldsID="8a1a77e6f32550356da15a5729d87878" ns3:_="">
    <xsd:import namespace="fa39eb3b-df87-4d3d-822c-ac5f33d8a9cc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39eb3b-df87-4d3d-822c-ac5f33d8a9cc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a39eb3b-df87-4d3d-822c-ac5f33d8a9cc" xsi:nil="true"/>
  </documentManagement>
</p:properties>
</file>

<file path=customXml/itemProps1.xml><?xml version="1.0" encoding="utf-8"?>
<ds:datastoreItem xmlns:ds="http://schemas.openxmlformats.org/officeDocument/2006/customXml" ds:itemID="{4B1C9D73-6A77-4F99-9DD6-9E37999B02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2D9B5E-7A83-4B2B-80F8-DE61BFC97F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39eb3b-df87-4d3d-822c-ac5f33d8a9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74CDE7F-3C50-426A-9172-E8E7F12BAA36}">
  <ds:schemaRefs>
    <ds:schemaRef ds:uri="http://purl.org/dc/dcmitype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fa39eb3b-df87-4d3d-822c-ac5f33d8a9cc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33</TotalTime>
  <Words>32</Words>
  <Application>Microsoft Office PowerPoint</Application>
  <PresentationFormat>Panorámica</PresentationFormat>
  <Paragraphs>17</Paragraphs>
  <Slides>18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Aptos</vt:lpstr>
      <vt:lpstr>Century Gothic</vt:lpstr>
      <vt:lpstr>Wingdings 3</vt:lpstr>
      <vt:lpstr>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Margarita Leticia Ajpop Sipac</dc:creator>
  <cp:lastModifiedBy>Margarita Leticia Ajpop Sipac</cp:lastModifiedBy>
  <cp:revision>2</cp:revision>
  <dcterms:created xsi:type="dcterms:W3CDTF">2026-06-15T22:07:02Z</dcterms:created>
  <dcterms:modified xsi:type="dcterms:W3CDTF">2026-06-16T22:48:44Z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0x010100E445B8BA11853845BB91E595B80E151A</vt:lpwstr>
  </property>
</Properties>
</file>