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0" d="100"/>
          <a:sy n="80" d="100"/>
        </p:scale>
        <p:origin x="7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E82A59-C661-43CA-BEBE-BCE3F385ED18}" type="doc">
      <dgm:prSet loTypeId="urn:microsoft.com/office/officeart/2008/layout/LinedList" loCatId="list" qsTypeId="urn:microsoft.com/office/officeart/2005/8/quickstyle/simple2" qsCatId="simple" csTypeId="urn:microsoft.com/office/officeart/2005/8/colors/colorful5" csCatId="colorful"/>
      <dgm:spPr/>
      <dgm:t>
        <a:bodyPr/>
        <a:lstStyle/>
        <a:p>
          <a:endParaRPr lang="en-US"/>
        </a:p>
      </dgm:t>
    </dgm:pt>
    <dgm:pt modelId="{93C3E6B3-449D-41C3-BE06-0D3993FF031A}">
      <dgm:prSet/>
      <dgm:spPr/>
      <dgm:t>
        <a:bodyPr/>
        <a:lstStyle/>
        <a:p>
          <a:r>
            <a:rPr lang="es-GT"/>
            <a:t>Somos una institución orientada a impulsar oportunidades de desarrollo social mediante programas, proyectos y acciones que fortalecen la calidad de vida de las familias guatemaltecas</a:t>
          </a:r>
          <a:endParaRPr lang="en-US"/>
        </a:p>
      </dgm:t>
    </dgm:pt>
    <dgm:pt modelId="{6B04D327-C0C1-4D27-B33A-35B31FC070D4}" type="parTrans" cxnId="{D0EA9718-78B1-4C10-8229-4A68A636E4AF}">
      <dgm:prSet/>
      <dgm:spPr/>
      <dgm:t>
        <a:bodyPr/>
        <a:lstStyle/>
        <a:p>
          <a:endParaRPr lang="en-US"/>
        </a:p>
      </dgm:t>
    </dgm:pt>
    <dgm:pt modelId="{E2D4466A-8E11-4216-92B8-624FE726168D}" type="sibTrans" cxnId="{D0EA9718-78B1-4C10-8229-4A68A636E4AF}">
      <dgm:prSet/>
      <dgm:spPr/>
      <dgm:t>
        <a:bodyPr/>
        <a:lstStyle/>
        <a:p>
          <a:endParaRPr lang="en-US"/>
        </a:p>
      </dgm:t>
    </dgm:pt>
    <dgm:pt modelId="{A7DDAD51-9A5A-4DDC-B480-DC1C2D2644F1}">
      <dgm:prSet/>
      <dgm:spPr/>
      <dgm:t>
        <a:bodyPr/>
        <a:lstStyle/>
        <a:p>
          <a:r>
            <a:rPr lang="es-GT"/>
            <a:t>FODES trabaja para acercar intervenciones sociales a comunidades que necesitan infraestructura, acompañamiento y soluciones concretas para mejorar sus condiciones de vida.</a:t>
          </a:r>
          <a:endParaRPr lang="en-US"/>
        </a:p>
      </dgm:t>
    </dgm:pt>
    <dgm:pt modelId="{0F63C5FF-0161-4743-9FB9-D598686F4724}" type="parTrans" cxnId="{2A97AF02-9349-4CD1-AAAE-28768B39857D}">
      <dgm:prSet/>
      <dgm:spPr/>
      <dgm:t>
        <a:bodyPr/>
        <a:lstStyle/>
        <a:p>
          <a:endParaRPr lang="en-US"/>
        </a:p>
      </dgm:t>
    </dgm:pt>
    <dgm:pt modelId="{3A4029C6-47AD-42D9-A46D-6CCF5351FA9B}" type="sibTrans" cxnId="{2A97AF02-9349-4CD1-AAAE-28768B39857D}">
      <dgm:prSet/>
      <dgm:spPr/>
      <dgm:t>
        <a:bodyPr/>
        <a:lstStyle/>
        <a:p>
          <a:endParaRPr lang="en-US"/>
        </a:p>
      </dgm:t>
    </dgm:pt>
    <dgm:pt modelId="{B24FE3F8-3D00-4734-9618-ADC37C2BE4A7}" type="pres">
      <dgm:prSet presAssocID="{E2E82A59-C661-43CA-BEBE-BCE3F385ED18}" presName="vert0" presStyleCnt="0">
        <dgm:presLayoutVars>
          <dgm:dir/>
          <dgm:animOne val="branch"/>
          <dgm:animLvl val="lvl"/>
        </dgm:presLayoutVars>
      </dgm:prSet>
      <dgm:spPr/>
    </dgm:pt>
    <dgm:pt modelId="{FCE8E295-4B01-4A26-ABB8-A7BD68E8DD73}" type="pres">
      <dgm:prSet presAssocID="{93C3E6B3-449D-41C3-BE06-0D3993FF031A}" presName="thickLine" presStyleLbl="alignNode1" presStyleIdx="0" presStyleCnt="2"/>
      <dgm:spPr/>
    </dgm:pt>
    <dgm:pt modelId="{B03103F3-8069-4D9F-B866-03CBE70EFA79}" type="pres">
      <dgm:prSet presAssocID="{93C3E6B3-449D-41C3-BE06-0D3993FF031A}" presName="horz1" presStyleCnt="0"/>
      <dgm:spPr/>
    </dgm:pt>
    <dgm:pt modelId="{D65D6F5A-B9EE-4C09-9C40-6563881BD10D}" type="pres">
      <dgm:prSet presAssocID="{93C3E6B3-449D-41C3-BE06-0D3993FF031A}" presName="tx1" presStyleLbl="revTx" presStyleIdx="0" presStyleCnt="2"/>
      <dgm:spPr/>
    </dgm:pt>
    <dgm:pt modelId="{1F31BFCA-200A-4A8B-A443-55A1B254632C}" type="pres">
      <dgm:prSet presAssocID="{93C3E6B3-449D-41C3-BE06-0D3993FF031A}" presName="vert1" presStyleCnt="0"/>
      <dgm:spPr/>
    </dgm:pt>
    <dgm:pt modelId="{2D4053B4-A406-4302-B847-357D57AB4F9E}" type="pres">
      <dgm:prSet presAssocID="{A7DDAD51-9A5A-4DDC-B480-DC1C2D2644F1}" presName="thickLine" presStyleLbl="alignNode1" presStyleIdx="1" presStyleCnt="2"/>
      <dgm:spPr/>
    </dgm:pt>
    <dgm:pt modelId="{48E242F6-7B65-41BA-BE84-1208406CDF73}" type="pres">
      <dgm:prSet presAssocID="{A7DDAD51-9A5A-4DDC-B480-DC1C2D2644F1}" presName="horz1" presStyleCnt="0"/>
      <dgm:spPr/>
    </dgm:pt>
    <dgm:pt modelId="{3A5DF282-0079-435C-92AD-483039548C5F}" type="pres">
      <dgm:prSet presAssocID="{A7DDAD51-9A5A-4DDC-B480-DC1C2D2644F1}" presName="tx1" presStyleLbl="revTx" presStyleIdx="1" presStyleCnt="2"/>
      <dgm:spPr/>
    </dgm:pt>
    <dgm:pt modelId="{657E4E5F-B0CE-4030-93C6-EE80AD78C21C}" type="pres">
      <dgm:prSet presAssocID="{A7DDAD51-9A5A-4DDC-B480-DC1C2D2644F1}" presName="vert1" presStyleCnt="0"/>
      <dgm:spPr/>
    </dgm:pt>
  </dgm:ptLst>
  <dgm:cxnLst>
    <dgm:cxn modelId="{2A97AF02-9349-4CD1-AAAE-28768B39857D}" srcId="{E2E82A59-C661-43CA-BEBE-BCE3F385ED18}" destId="{A7DDAD51-9A5A-4DDC-B480-DC1C2D2644F1}" srcOrd="1" destOrd="0" parTransId="{0F63C5FF-0161-4743-9FB9-D598686F4724}" sibTransId="{3A4029C6-47AD-42D9-A46D-6CCF5351FA9B}"/>
    <dgm:cxn modelId="{D0EA9718-78B1-4C10-8229-4A68A636E4AF}" srcId="{E2E82A59-C661-43CA-BEBE-BCE3F385ED18}" destId="{93C3E6B3-449D-41C3-BE06-0D3993FF031A}" srcOrd="0" destOrd="0" parTransId="{6B04D327-C0C1-4D27-B33A-35B31FC070D4}" sibTransId="{E2D4466A-8E11-4216-92B8-624FE726168D}"/>
    <dgm:cxn modelId="{8D219651-1CF4-486D-8CEE-4A94A5100D6C}" type="presOf" srcId="{93C3E6B3-449D-41C3-BE06-0D3993FF031A}" destId="{D65D6F5A-B9EE-4C09-9C40-6563881BD10D}" srcOrd="0" destOrd="0" presId="urn:microsoft.com/office/officeart/2008/layout/LinedList"/>
    <dgm:cxn modelId="{7917998E-27BC-464C-B5B9-416311C29CA4}" type="presOf" srcId="{E2E82A59-C661-43CA-BEBE-BCE3F385ED18}" destId="{B24FE3F8-3D00-4734-9618-ADC37C2BE4A7}" srcOrd="0" destOrd="0" presId="urn:microsoft.com/office/officeart/2008/layout/LinedList"/>
    <dgm:cxn modelId="{D17BC7AD-532B-4A07-B3F4-BC6F3C243791}" type="presOf" srcId="{A7DDAD51-9A5A-4DDC-B480-DC1C2D2644F1}" destId="{3A5DF282-0079-435C-92AD-483039548C5F}" srcOrd="0" destOrd="0" presId="urn:microsoft.com/office/officeart/2008/layout/LinedList"/>
    <dgm:cxn modelId="{296391E7-CF7F-40D2-B8AF-2C37A31CBC77}" type="presParOf" srcId="{B24FE3F8-3D00-4734-9618-ADC37C2BE4A7}" destId="{FCE8E295-4B01-4A26-ABB8-A7BD68E8DD73}" srcOrd="0" destOrd="0" presId="urn:microsoft.com/office/officeart/2008/layout/LinedList"/>
    <dgm:cxn modelId="{C8A0A975-5106-4D32-961D-0F7A9DDC9610}" type="presParOf" srcId="{B24FE3F8-3D00-4734-9618-ADC37C2BE4A7}" destId="{B03103F3-8069-4D9F-B866-03CBE70EFA79}" srcOrd="1" destOrd="0" presId="urn:microsoft.com/office/officeart/2008/layout/LinedList"/>
    <dgm:cxn modelId="{F015A66F-8039-49B0-811A-35E0639085B8}" type="presParOf" srcId="{B03103F3-8069-4D9F-B866-03CBE70EFA79}" destId="{D65D6F5A-B9EE-4C09-9C40-6563881BD10D}" srcOrd="0" destOrd="0" presId="urn:microsoft.com/office/officeart/2008/layout/LinedList"/>
    <dgm:cxn modelId="{4567A820-9CDB-40B0-819F-23B9E5C91EB6}" type="presParOf" srcId="{B03103F3-8069-4D9F-B866-03CBE70EFA79}" destId="{1F31BFCA-200A-4A8B-A443-55A1B254632C}" srcOrd="1" destOrd="0" presId="urn:microsoft.com/office/officeart/2008/layout/LinedList"/>
    <dgm:cxn modelId="{2FEEFC07-0A49-421C-948C-08B9365D8944}" type="presParOf" srcId="{B24FE3F8-3D00-4734-9618-ADC37C2BE4A7}" destId="{2D4053B4-A406-4302-B847-357D57AB4F9E}" srcOrd="2" destOrd="0" presId="urn:microsoft.com/office/officeart/2008/layout/LinedList"/>
    <dgm:cxn modelId="{3B410DD2-2461-4E2E-B89D-226FE49A39F9}" type="presParOf" srcId="{B24FE3F8-3D00-4734-9618-ADC37C2BE4A7}" destId="{48E242F6-7B65-41BA-BE84-1208406CDF73}" srcOrd="3" destOrd="0" presId="urn:microsoft.com/office/officeart/2008/layout/LinedList"/>
    <dgm:cxn modelId="{D78EF4DD-DB20-41E5-B00F-9FD03E645331}" type="presParOf" srcId="{48E242F6-7B65-41BA-BE84-1208406CDF73}" destId="{3A5DF282-0079-435C-92AD-483039548C5F}" srcOrd="0" destOrd="0" presId="urn:microsoft.com/office/officeart/2008/layout/LinedList"/>
    <dgm:cxn modelId="{AE1921A7-EF51-4A1C-B24F-87913B12EF3B}" type="presParOf" srcId="{48E242F6-7B65-41BA-BE84-1208406CDF73}" destId="{657E4E5F-B0CE-4030-93C6-EE80AD78C21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308865-82B2-44D5-85E5-46FAAC8A414C}" type="doc">
      <dgm:prSet loTypeId="urn:microsoft.com/office/officeart/2018/2/layout/IconCircleList" loCatId="icon" qsTypeId="urn:microsoft.com/office/officeart/2005/8/quickstyle/simple1#2" qsCatId="simple" csTypeId="urn:microsoft.com/office/officeart/2018/5/colors/Iconchunking_coloredtext_colorful1" csCatId="colorful" phldr="1"/>
      <dgm:spPr/>
      <dgm:t>
        <a:bodyPr/>
        <a:lstStyle/>
        <a:p>
          <a:endParaRPr lang="en-US"/>
        </a:p>
      </dgm:t>
    </dgm:pt>
    <dgm:pt modelId="{A951BA1E-CC29-407A-A3AC-D74F573D08D3}">
      <dgm:prSet custT="1"/>
      <dgm:spPr/>
      <dgm:t>
        <a:bodyPr/>
        <a:lstStyle/>
        <a:p>
          <a:r>
            <a:rPr lang="es-GT" sz="2000" dirty="0"/>
            <a:t>Ante esta problemática, se estableció como compromiso “Socializar los requisitos para la ejecución de proyectos de agua y saneamiento a través de plataforma o talleres virtuales con las municipalidades de todos los departamentos” que quedó plasmado como Hito No. 8 en el Plan de Acción.</a:t>
          </a:r>
          <a:endParaRPr lang="en-US" sz="2000" dirty="0"/>
        </a:p>
      </dgm:t>
    </dgm:pt>
    <dgm:pt modelId="{D2CE373D-10CF-4A7B-A5F0-07AEC17B9F29}" type="parTrans" cxnId="{887E2CD2-F102-4F5E-8F40-7B04149F97CA}">
      <dgm:prSet/>
      <dgm:spPr/>
      <dgm:t>
        <a:bodyPr/>
        <a:lstStyle/>
        <a:p>
          <a:endParaRPr lang="en-US"/>
        </a:p>
      </dgm:t>
    </dgm:pt>
    <dgm:pt modelId="{C1EE490C-3E7E-4470-BD91-3DF5832FA8CE}" type="sibTrans" cxnId="{887E2CD2-F102-4F5E-8F40-7B04149F97CA}">
      <dgm:prSet/>
      <dgm:spPr/>
      <dgm:t>
        <a:bodyPr/>
        <a:lstStyle/>
        <a:p>
          <a:endParaRPr lang="en-US"/>
        </a:p>
      </dgm:t>
    </dgm:pt>
    <dgm:pt modelId="{EC963C79-2F64-4746-A715-F0C8921A48DB}">
      <dgm:prSet custT="1"/>
      <dgm:spPr/>
      <dgm:t>
        <a:bodyPr/>
        <a:lstStyle/>
        <a:p>
          <a:r>
            <a:rPr lang="es-GT" sz="2000" dirty="0"/>
            <a:t>El medio que consideramos más rápido y directo de llegar a las municipalidades fue través de la realización de talleres virtuales regionales que integren los departamentos, para socializar con municipalidades, </a:t>
          </a:r>
          <a:r>
            <a:rPr lang="es-GT" sz="2000" dirty="0" err="1"/>
            <a:t>Cocodes</a:t>
          </a:r>
          <a:r>
            <a:rPr lang="es-GT" sz="2000" dirty="0"/>
            <a:t>, Comités de agua, etc. los requisitos para la ejecución de los proyectos de agua y saneamiento. Información que será publicada en los portales institucionales y otros medios.</a:t>
          </a:r>
          <a:endParaRPr lang="en-US" sz="2000" dirty="0"/>
        </a:p>
      </dgm:t>
    </dgm:pt>
    <dgm:pt modelId="{84A95689-D7EB-433E-A863-3B259686006E}" type="parTrans" cxnId="{1EC2F152-B7DB-436B-AF3A-910E903E6D82}">
      <dgm:prSet/>
      <dgm:spPr/>
      <dgm:t>
        <a:bodyPr/>
        <a:lstStyle/>
        <a:p>
          <a:endParaRPr lang="en-US"/>
        </a:p>
      </dgm:t>
    </dgm:pt>
    <dgm:pt modelId="{ACBD885E-A93D-47C7-9180-59C64D06E0D3}" type="sibTrans" cxnId="{1EC2F152-B7DB-436B-AF3A-910E903E6D82}">
      <dgm:prSet/>
      <dgm:spPr/>
      <dgm:t>
        <a:bodyPr/>
        <a:lstStyle/>
        <a:p>
          <a:endParaRPr lang="en-US"/>
        </a:p>
      </dgm:t>
    </dgm:pt>
    <dgm:pt modelId="{EB7090CD-399C-4498-A0DC-6416DC28D43F}" type="pres">
      <dgm:prSet presAssocID="{B1308865-82B2-44D5-85E5-46FAAC8A414C}" presName="root" presStyleCnt="0">
        <dgm:presLayoutVars>
          <dgm:dir/>
          <dgm:resizeHandles val="exact"/>
        </dgm:presLayoutVars>
      </dgm:prSet>
      <dgm:spPr/>
    </dgm:pt>
    <dgm:pt modelId="{6E37B298-F602-43D7-BAD1-74079C75586F}" type="pres">
      <dgm:prSet presAssocID="{B1308865-82B2-44D5-85E5-46FAAC8A414C}" presName="container" presStyleCnt="0">
        <dgm:presLayoutVars>
          <dgm:dir/>
          <dgm:resizeHandles val="exact"/>
        </dgm:presLayoutVars>
      </dgm:prSet>
      <dgm:spPr/>
    </dgm:pt>
    <dgm:pt modelId="{E7D1504F-9B1C-4112-98D8-FBBF5120941A}" type="pres">
      <dgm:prSet presAssocID="{A951BA1E-CC29-407A-A3AC-D74F573D08D3}" presName="compNode" presStyleCnt="0"/>
      <dgm:spPr/>
    </dgm:pt>
    <dgm:pt modelId="{1798EC45-05FD-4C16-A37A-3D448BDA4A53}" type="pres">
      <dgm:prSet presAssocID="{A951BA1E-CC29-407A-A3AC-D74F573D08D3}" presName="iconBgRect" presStyleLbl="bgShp" presStyleIdx="0" presStyleCnt="2"/>
      <dgm:spPr/>
    </dgm:pt>
    <dgm:pt modelId="{DA2EB110-CDD8-44AA-B93E-60EDEA16B9D7}" type="pres">
      <dgm:prSet presAssocID="{A951BA1E-CC29-407A-A3AC-D74F573D08D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guntas"/>
        </a:ext>
      </dgm:extLst>
    </dgm:pt>
    <dgm:pt modelId="{98F5D089-6B7F-499A-A1C8-222BDE449916}" type="pres">
      <dgm:prSet presAssocID="{A951BA1E-CC29-407A-A3AC-D74F573D08D3}" presName="spaceRect" presStyleCnt="0"/>
      <dgm:spPr/>
    </dgm:pt>
    <dgm:pt modelId="{0753EED3-68A4-41EB-AAAD-1A6C32D81F80}" type="pres">
      <dgm:prSet presAssocID="{A951BA1E-CC29-407A-A3AC-D74F573D08D3}" presName="textRect" presStyleLbl="revTx" presStyleIdx="0" presStyleCnt="2">
        <dgm:presLayoutVars>
          <dgm:chMax val="1"/>
          <dgm:chPref val="1"/>
        </dgm:presLayoutVars>
      </dgm:prSet>
      <dgm:spPr/>
    </dgm:pt>
    <dgm:pt modelId="{CACB9E5A-BA24-49B6-BF28-DBDDAA952624}" type="pres">
      <dgm:prSet presAssocID="{C1EE490C-3E7E-4470-BD91-3DF5832FA8CE}" presName="sibTrans" presStyleLbl="sibTrans2D1" presStyleIdx="0" presStyleCnt="0"/>
      <dgm:spPr/>
    </dgm:pt>
    <dgm:pt modelId="{6E59B83F-4083-4040-9E3B-9D310519E5B3}" type="pres">
      <dgm:prSet presAssocID="{EC963C79-2F64-4746-A715-F0C8921A48DB}" presName="compNode" presStyleCnt="0"/>
      <dgm:spPr/>
    </dgm:pt>
    <dgm:pt modelId="{65003C13-DA88-414F-92B5-F68065E65731}" type="pres">
      <dgm:prSet presAssocID="{EC963C79-2F64-4746-A715-F0C8921A48DB}" presName="iconBgRect" presStyleLbl="bgShp" presStyleIdx="1" presStyleCnt="2"/>
      <dgm:spPr/>
    </dgm:pt>
    <dgm:pt modelId="{39A84171-C7B9-49EA-A551-24DA0AF1F212}" type="pres">
      <dgm:prSet presAssocID="{EC963C79-2F64-4746-A715-F0C8921A48D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cador"/>
        </a:ext>
      </dgm:extLst>
    </dgm:pt>
    <dgm:pt modelId="{20761A96-4F3D-4A27-9D76-AA6BC666C2D1}" type="pres">
      <dgm:prSet presAssocID="{EC963C79-2F64-4746-A715-F0C8921A48DB}" presName="spaceRect" presStyleCnt="0"/>
      <dgm:spPr/>
    </dgm:pt>
    <dgm:pt modelId="{B2474781-2E76-4DA6-B186-3B3665E3B295}" type="pres">
      <dgm:prSet presAssocID="{EC963C79-2F64-4746-A715-F0C8921A48DB}" presName="textRect" presStyleLbl="revTx" presStyleIdx="1" presStyleCnt="2">
        <dgm:presLayoutVars>
          <dgm:chMax val="1"/>
          <dgm:chPref val="1"/>
        </dgm:presLayoutVars>
      </dgm:prSet>
      <dgm:spPr/>
    </dgm:pt>
  </dgm:ptLst>
  <dgm:cxnLst>
    <dgm:cxn modelId="{1EC2F152-B7DB-436B-AF3A-910E903E6D82}" srcId="{B1308865-82B2-44D5-85E5-46FAAC8A414C}" destId="{EC963C79-2F64-4746-A715-F0C8921A48DB}" srcOrd="1" destOrd="0" parTransId="{84A95689-D7EB-433E-A863-3B259686006E}" sibTransId="{ACBD885E-A93D-47C7-9180-59C64D06E0D3}"/>
    <dgm:cxn modelId="{C2AF1390-6484-43EE-89B9-8395CAED75A6}" type="presOf" srcId="{B1308865-82B2-44D5-85E5-46FAAC8A414C}" destId="{EB7090CD-399C-4498-A0DC-6416DC28D43F}" srcOrd="0" destOrd="0" presId="urn:microsoft.com/office/officeart/2018/2/layout/IconCircleList"/>
    <dgm:cxn modelId="{DD0E95BA-4210-409F-845D-B66D56A1909D}" type="presOf" srcId="{EC963C79-2F64-4746-A715-F0C8921A48DB}" destId="{B2474781-2E76-4DA6-B186-3B3665E3B295}" srcOrd="0" destOrd="0" presId="urn:microsoft.com/office/officeart/2018/2/layout/IconCircleList"/>
    <dgm:cxn modelId="{887E2CD2-F102-4F5E-8F40-7B04149F97CA}" srcId="{B1308865-82B2-44D5-85E5-46FAAC8A414C}" destId="{A951BA1E-CC29-407A-A3AC-D74F573D08D3}" srcOrd="0" destOrd="0" parTransId="{D2CE373D-10CF-4A7B-A5F0-07AEC17B9F29}" sibTransId="{C1EE490C-3E7E-4470-BD91-3DF5832FA8CE}"/>
    <dgm:cxn modelId="{A19691F2-E343-451B-9A14-3B090D9378F8}" type="presOf" srcId="{C1EE490C-3E7E-4470-BD91-3DF5832FA8CE}" destId="{CACB9E5A-BA24-49B6-BF28-DBDDAA952624}" srcOrd="0" destOrd="0" presId="urn:microsoft.com/office/officeart/2018/2/layout/IconCircleList"/>
    <dgm:cxn modelId="{E373A9F7-5682-4B86-A2D4-8BADB50060B4}" type="presOf" srcId="{A951BA1E-CC29-407A-A3AC-D74F573D08D3}" destId="{0753EED3-68A4-41EB-AAAD-1A6C32D81F80}" srcOrd="0" destOrd="0" presId="urn:microsoft.com/office/officeart/2018/2/layout/IconCircleList"/>
    <dgm:cxn modelId="{07EF553B-FEBC-4D15-9EDB-148AD2A981C6}" type="presParOf" srcId="{EB7090CD-399C-4498-A0DC-6416DC28D43F}" destId="{6E37B298-F602-43D7-BAD1-74079C75586F}" srcOrd="0" destOrd="0" presId="urn:microsoft.com/office/officeart/2018/2/layout/IconCircleList"/>
    <dgm:cxn modelId="{6809C690-1924-49BF-AE60-6F1F6BA114FE}" type="presParOf" srcId="{6E37B298-F602-43D7-BAD1-74079C75586F}" destId="{E7D1504F-9B1C-4112-98D8-FBBF5120941A}" srcOrd="0" destOrd="0" presId="urn:microsoft.com/office/officeart/2018/2/layout/IconCircleList"/>
    <dgm:cxn modelId="{7DE2A4E4-7A18-48D5-BC8B-F900459C45CA}" type="presParOf" srcId="{E7D1504F-9B1C-4112-98D8-FBBF5120941A}" destId="{1798EC45-05FD-4C16-A37A-3D448BDA4A53}" srcOrd="0" destOrd="0" presId="urn:microsoft.com/office/officeart/2018/2/layout/IconCircleList"/>
    <dgm:cxn modelId="{11022F0F-0192-4CAB-8C11-64E7AAEF1E08}" type="presParOf" srcId="{E7D1504F-9B1C-4112-98D8-FBBF5120941A}" destId="{DA2EB110-CDD8-44AA-B93E-60EDEA16B9D7}" srcOrd="1" destOrd="0" presId="urn:microsoft.com/office/officeart/2018/2/layout/IconCircleList"/>
    <dgm:cxn modelId="{5B1D5263-B4C4-4660-9FC4-E5DB56859ABE}" type="presParOf" srcId="{E7D1504F-9B1C-4112-98D8-FBBF5120941A}" destId="{98F5D089-6B7F-499A-A1C8-222BDE449916}" srcOrd="2" destOrd="0" presId="urn:microsoft.com/office/officeart/2018/2/layout/IconCircleList"/>
    <dgm:cxn modelId="{EE57ADC5-2B7C-4E74-BFC8-55281275D305}" type="presParOf" srcId="{E7D1504F-9B1C-4112-98D8-FBBF5120941A}" destId="{0753EED3-68A4-41EB-AAAD-1A6C32D81F80}" srcOrd="3" destOrd="0" presId="urn:microsoft.com/office/officeart/2018/2/layout/IconCircleList"/>
    <dgm:cxn modelId="{EE172A0A-93BE-40D3-908B-3ABC4F441B34}" type="presParOf" srcId="{6E37B298-F602-43D7-BAD1-74079C75586F}" destId="{CACB9E5A-BA24-49B6-BF28-DBDDAA952624}" srcOrd="1" destOrd="0" presId="urn:microsoft.com/office/officeart/2018/2/layout/IconCircleList"/>
    <dgm:cxn modelId="{9585CE6B-F4F4-445C-8F77-91ECF9BCAAD7}" type="presParOf" srcId="{6E37B298-F602-43D7-BAD1-74079C75586F}" destId="{6E59B83F-4083-4040-9E3B-9D310519E5B3}" srcOrd="2" destOrd="0" presId="urn:microsoft.com/office/officeart/2018/2/layout/IconCircleList"/>
    <dgm:cxn modelId="{4FBC8027-3BD8-4BAB-8836-AEE27DE446BB}" type="presParOf" srcId="{6E59B83F-4083-4040-9E3B-9D310519E5B3}" destId="{65003C13-DA88-414F-92B5-F68065E65731}" srcOrd="0" destOrd="0" presId="urn:microsoft.com/office/officeart/2018/2/layout/IconCircleList"/>
    <dgm:cxn modelId="{04DDB429-FA97-4309-8E92-27268EBEE068}" type="presParOf" srcId="{6E59B83F-4083-4040-9E3B-9D310519E5B3}" destId="{39A84171-C7B9-49EA-A551-24DA0AF1F212}" srcOrd="1" destOrd="0" presId="urn:microsoft.com/office/officeart/2018/2/layout/IconCircleList"/>
    <dgm:cxn modelId="{DE27139F-73C4-4145-8FD3-DD4103E0580A}" type="presParOf" srcId="{6E59B83F-4083-4040-9E3B-9D310519E5B3}" destId="{20761A96-4F3D-4A27-9D76-AA6BC666C2D1}" srcOrd="2" destOrd="0" presId="urn:microsoft.com/office/officeart/2018/2/layout/IconCircleList"/>
    <dgm:cxn modelId="{0C1FFA6D-1B2C-4E73-981F-C4891091915B}" type="presParOf" srcId="{6E59B83F-4083-4040-9E3B-9D310519E5B3}" destId="{B2474781-2E76-4DA6-B186-3B3665E3B29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7BA762-E944-4A89-9A33-E106C3446E3A}" type="doc">
      <dgm:prSet loTypeId="urn:microsoft.com/office/officeart/2016/7/layout/HexagonTimeline" loCatId="process" qsTypeId="urn:microsoft.com/office/officeart/2005/8/quickstyle/simple1#3" qsCatId="simple" csTypeId="urn:microsoft.com/office/officeart/2005/8/colors/colorful1#1" csCatId="colorful" phldr="1"/>
      <dgm:spPr/>
      <dgm:t>
        <a:bodyPr/>
        <a:lstStyle/>
        <a:p>
          <a:endParaRPr lang="en-US"/>
        </a:p>
      </dgm:t>
    </dgm:pt>
    <dgm:pt modelId="{7D320069-1FB5-4AE9-82B4-4940E0A1FF77}">
      <dgm:prSet/>
      <dgm:spPr/>
      <dgm:t>
        <a:bodyPr/>
        <a:lstStyle/>
        <a:p>
          <a:r>
            <a:rPr lang="en-US"/>
            <a:t>Mie. 29 Jul.</a:t>
          </a:r>
        </a:p>
      </dgm:t>
    </dgm:pt>
    <dgm:pt modelId="{43C47E84-E802-484F-B3EB-4C963EBC0BA3}" type="parTrans" cxnId="{E1B64FA7-0CB9-4C07-B0ED-42210F61F285}">
      <dgm:prSet/>
      <dgm:spPr/>
      <dgm:t>
        <a:bodyPr/>
        <a:lstStyle/>
        <a:p>
          <a:endParaRPr lang="en-US"/>
        </a:p>
      </dgm:t>
    </dgm:pt>
    <dgm:pt modelId="{0D6B8265-F4B7-4419-852E-65744358A65D}" type="sibTrans" cxnId="{E1B64FA7-0CB9-4C07-B0ED-42210F61F285}">
      <dgm:prSet/>
      <dgm:spPr/>
      <dgm:t>
        <a:bodyPr/>
        <a:lstStyle/>
        <a:p>
          <a:endParaRPr lang="en-US"/>
        </a:p>
      </dgm:t>
    </dgm:pt>
    <dgm:pt modelId="{52FE01E6-6D4A-4D77-976E-97567B0858F6}">
      <dgm:prSet/>
      <dgm:spPr/>
      <dgm:t>
        <a:bodyPr/>
        <a:lstStyle/>
        <a:p>
          <a:r>
            <a:rPr lang="en-US" dirty="0"/>
            <a:t>Se </a:t>
          </a:r>
          <a:r>
            <a:rPr lang="en-US" dirty="0" err="1"/>
            <a:t>realizó</a:t>
          </a:r>
          <a:r>
            <a:rPr lang="en-US" dirty="0"/>
            <a:t> PRIMER TALLER VIRTUAL  el </a:t>
          </a:r>
          <a:r>
            <a:rPr lang="en-US" dirty="0" err="1"/>
            <a:t>miércoles</a:t>
          </a:r>
          <a:r>
            <a:rPr lang="en-US" dirty="0"/>
            <a:t> 29 de </a:t>
          </a:r>
          <a:r>
            <a:rPr lang="en-US" dirty="0" err="1"/>
            <a:t>julio</a:t>
          </a:r>
          <a:r>
            <a:rPr lang="en-US" dirty="0"/>
            <a:t> 2026</a:t>
          </a:r>
        </a:p>
      </dgm:t>
    </dgm:pt>
    <dgm:pt modelId="{C8BF119E-5723-4AC6-B638-FF498B1C34A6}" type="parTrans" cxnId="{03DDFB45-7152-4E88-945A-2FB7F2E62E2D}">
      <dgm:prSet/>
      <dgm:spPr/>
      <dgm:t>
        <a:bodyPr/>
        <a:lstStyle/>
        <a:p>
          <a:endParaRPr lang="en-US"/>
        </a:p>
      </dgm:t>
    </dgm:pt>
    <dgm:pt modelId="{1CC29074-2118-4C5C-BBFF-5AF52C5414D7}" type="sibTrans" cxnId="{03DDFB45-7152-4E88-945A-2FB7F2E62E2D}">
      <dgm:prSet/>
      <dgm:spPr/>
      <dgm:t>
        <a:bodyPr/>
        <a:lstStyle/>
        <a:p>
          <a:endParaRPr lang="en-US"/>
        </a:p>
      </dgm:t>
    </dgm:pt>
    <dgm:pt modelId="{8FDFD241-BC95-42C9-8C25-978C66D83766}">
      <dgm:prSet/>
      <dgm:spPr/>
      <dgm:t>
        <a:bodyPr/>
        <a:lstStyle/>
        <a:p>
          <a:r>
            <a:rPr lang="en-US"/>
            <a:t>Mie. 23 Sep.</a:t>
          </a:r>
        </a:p>
      </dgm:t>
    </dgm:pt>
    <dgm:pt modelId="{12516146-345F-4C58-83E5-52C9877DFC7F}" type="parTrans" cxnId="{C681AFE9-ACD3-468D-AD0C-513C739E780D}">
      <dgm:prSet/>
      <dgm:spPr/>
      <dgm:t>
        <a:bodyPr/>
        <a:lstStyle/>
        <a:p>
          <a:endParaRPr lang="en-US"/>
        </a:p>
      </dgm:t>
    </dgm:pt>
    <dgm:pt modelId="{B6BB14D0-AE3F-43FE-8A70-E72C312A8A8E}" type="sibTrans" cxnId="{C681AFE9-ACD3-468D-AD0C-513C739E780D}">
      <dgm:prSet/>
      <dgm:spPr/>
      <dgm:t>
        <a:bodyPr/>
        <a:lstStyle/>
        <a:p>
          <a:endParaRPr lang="en-US"/>
        </a:p>
      </dgm:t>
    </dgm:pt>
    <dgm:pt modelId="{B9E89D6B-CD97-4707-9C14-5E594A3185E2}">
      <dgm:prSet/>
      <dgm:spPr/>
      <dgm:t>
        <a:bodyPr/>
        <a:lstStyle/>
        <a:p>
          <a:r>
            <a:rPr lang="en-US"/>
            <a:t>Se realizará SEGUNDO TALLER VIRTUAL el miércoles 23 de septiembre</a:t>
          </a:r>
        </a:p>
      </dgm:t>
    </dgm:pt>
    <dgm:pt modelId="{99AC19BD-CE24-4B5B-8860-D95A1C6C0AD4}" type="parTrans" cxnId="{C965A449-EBBD-4720-9E7B-4F31BDF76CC9}">
      <dgm:prSet/>
      <dgm:spPr/>
      <dgm:t>
        <a:bodyPr/>
        <a:lstStyle/>
        <a:p>
          <a:endParaRPr lang="en-US"/>
        </a:p>
      </dgm:t>
    </dgm:pt>
    <dgm:pt modelId="{5E6A6A07-0DC3-44E7-B384-78A946098CA3}" type="sibTrans" cxnId="{C965A449-EBBD-4720-9E7B-4F31BDF76CC9}">
      <dgm:prSet/>
      <dgm:spPr/>
      <dgm:t>
        <a:bodyPr/>
        <a:lstStyle/>
        <a:p>
          <a:endParaRPr lang="en-US"/>
        </a:p>
      </dgm:t>
    </dgm:pt>
    <dgm:pt modelId="{83E20914-1783-475E-B262-8D058EC4E24E}">
      <dgm:prSet/>
      <dgm:spPr/>
      <dgm:t>
        <a:bodyPr/>
        <a:lstStyle/>
        <a:p>
          <a:r>
            <a:rPr lang="en-US"/>
            <a:t>Vie. 23 Oct.</a:t>
          </a:r>
        </a:p>
      </dgm:t>
    </dgm:pt>
    <dgm:pt modelId="{EFE38B48-F607-4EBA-B472-46546F27C381}" type="parTrans" cxnId="{2A7D547D-C731-4110-93BA-0781C49CD683}">
      <dgm:prSet/>
      <dgm:spPr/>
      <dgm:t>
        <a:bodyPr/>
        <a:lstStyle/>
        <a:p>
          <a:endParaRPr lang="en-US"/>
        </a:p>
      </dgm:t>
    </dgm:pt>
    <dgm:pt modelId="{E03E69C5-1518-4481-B2CD-C5AE8BA073CB}" type="sibTrans" cxnId="{2A7D547D-C731-4110-93BA-0781C49CD683}">
      <dgm:prSet/>
      <dgm:spPr/>
      <dgm:t>
        <a:bodyPr/>
        <a:lstStyle/>
        <a:p>
          <a:endParaRPr lang="en-US"/>
        </a:p>
      </dgm:t>
    </dgm:pt>
    <dgm:pt modelId="{A13D44E5-4C91-4E7E-AEAF-761D98168B88}">
      <dgm:prSet/>
      <dgm:spPr/>
      <dgm:t>
        <a:bodyPr/>
        <a:lstStyle/>
        <a:p>
          <a:r>
            <a:rPr lang="en-US"/>
            <a:t>Esta programado TERCER TALLER VIRTUAL el viernes 23 de octubre, con el se concluyen los talleres en el año 2026</a:t>
          </a:r>
        </a:p>
      </dgm:t>
    </dgm:pt>
    <dgm:pt modelId="{ACCABCA9-C717-4077-9982-1C7582375F5E}" type="parTrans" cxnId="{32882AA7-377D-434A-8E32-2E4330A3E2C0}">
      <dgm:prSet/>
      <dgm:spPr/>
      <dgm:t>
        <a:bodyPr/>
        <a:lstStyle/>
        <a:p>
          <a:endParaRPr lang="en-US"/>
        </a:p>
      </dgm:t>
    </dgm:pt>
    <dgm:pt modelId="{00EC03CD-0ABA-41EF-90D6-3EA1009668E5}" type="sibTrans" cxnId="{32882AA7-377D-434A-8E32-2E4330A3E2C0}">
      <dgm:prSet/>
      <dgm:spPr/>
      <dgm:t>
        <a:bodyPr/>
        <a:lstStyle/>
        <a:p>
          <a:endParaRPr lang="en-US"/>
        </a:p>
      </dgm:t>
    </dgm:pt>
    <dgm:pt modelId="{6D85DD5C-C53B-445A-B96A-8301E5C93766}">
      <dgm:prSet/>
      <dgm:spPr/>
      <dgm:t>
        <a:bodyPr/>
        <a:lstStyle/>
        <a:p>
          <a:r>
            <a:rPr lang="en-US"/>
            <a:t>noviembre</a:t>
          </a:r>
        </a:p>
      </dgm:t>
    </dgm:pt>
    <dgm:pt modelId="{6C258C6F-3474-42CB-B676-15480D0AD46C}" type="parTrans" cxnId="{BB404012-7D54-4754-9DB6-F74EDF638F9A}">
      <dgm:prSet/>
      <dgm:spPr/>
      <dgm:t>
        <a:bodyPr/>
        <a:lstStyle/>
        <a:p>
          <a:endParaRPr lang="en-US"/>
        </a:p>
      </dgm:t>
    </dgm:pt>
    <dgm:pt modelId="{392EC253-CD6F-4B0F-BDBA-31F5DF9BBA7C}" type="sibTrans" cxnId="{BB404012-7D54-4754-9DB6-F74EDF638F9A}">
      <dgm:prSet/>
      <dgm:spPr/>
      <dgm:t>
        <a:bodyPr/>
        <a:lstStyle/>
        <a:p>
          <a:endParaRPr lang="en-US"/>
        </a:p>
      </dgm:t>
    </dgm:pt>
    <dgm:pt modelId="{549FA3A8-AE62-4E2A-998B-DE674EA3E7AB}">
      <dgm:prSet/>
      <dgm:spPr/>
      <dgm:t>
        <a:bodyPr/>
        <a:lstStyle/>
        <a:p>
          <a:r>
            <a:rPr lang="en-US"/>
            <a:t>En noviembre se ha programado Clausura anual de talleres y presentación de resultados</a:t>
          </a:r>
        </a:p>
      </dgm:t>
    </dgm:pt>
    <dgm:pt modelId="{F54E3BF3-A7D0-409B-8B28-B69A221D6A36}" type="parTrans" cxnId="{1D3C27BF-F147-45E9-AF34-1BE278D7A115}">
      <dgm:prSet/>
      <dgm:spPr/>
      <dgm:t>
        <a:bodyPr/>
        <a:lstStyle/>
        <a:p>
          <a:endParaRPr lang="en-US"/>
        </a:p>
      </dgm:t>
    </dgm:pt>
    <dgm:pt modelId="{573D7EE1-39E9-4478-8A09-195E26EB8F33}" type="sibTrans" cxnId="{1D3C27BF-F147-45E9-AF34-1BE278D7A115}">
      <dgm:prSet/>
      <dgm:spPr/>
      <dgm:t>
        <a:bodyPr/>
        <a:lstStyle/>
        <a:p>
          <a:endParaRPr lang="en-US"/>
        </a:p>
      </dgm:t>
    </dgm:pt>
    <dgm:pt modelId="{24978721-2837-46D2-8A3E-50D495890155}">
      <dgm:prSet/>
      <dgm:spPr/>
      <dgm:t>
        <a:bodyPr/>
        <a:lstStyle/>
        <a:p>
          <a:r>
            <a:rPr lang="en-US"/>
            <a:t>Ene.–Ago. 2027</a:t>
          </a:r>
        </a:p>
      </dgm:t>
    </dgm:pt>
    <dgm:pt modelId="{51770FBB-5258-48B6-85EC-F0F8F3841A8C}" type="parTrans" cxnId="{B86AC892-0D0B-4CC0-A58D-81A42B4787AC}">
      <dgm:prSet/>
      <dgm:spPr/>
      <dgm:t>
        <a:bodyPr/>
        <a:lstStyle/>
        <a:p>
          <a:endParaRPr lang="en-US"/>
        </a:p>
      </dgm:t>
    </dgm:pt>
    <dgm:pt modelId="{4D48C878-36D9-429B-9670-FCA6EFF8B0E3}" type="sibTrans" cxnId="{B86AC892-0D0B-4CC0-A58D-81A42B4787AC}">
      <dgm:prSet/>
      <dgm:spPr/>
      <dgm:t>
        <a:bodyPr/>
        <a:lstStyle/>
        <a:p>
          <a:endParaRPr lang="en-US"/>
        </a:p>
      </dgm:t>
    </dgm:pt>
    <dgm:pt modelId="{C1807E2F-1CED-4035-B465-0F9DCE27BEE3}">
      <dgm:prSet/>
      <dgm:spPr/>
      <dgm:t>
        <a:bodyPr/>
        <a:lstStyle/>
        <a:p>
          <a:r>
            <a:rPr lang="en-US"/>
            <a:t>De enero a agosto 2027 se inicia segunda ronda de talleres virtuales </a:t>
          </a:r>
        </a:p>
      </dgm:t>
    </dgm:pt>
    <dgm:pt modelId="{08E10C99-1897-4DDA-8320-C818171341B1}" type="parTrans" cxnId="{D77DD54A-6B0D-466F-BF5C-F8FB09FAC17E}">
      <dgm:prSet/>
      <dgm:spPr/>
      <dgm:t>
        <a:bodyPr/>
        <a:lstStyle/>
        <a:p>
          <a:endParaRPr lang="en-US"/>
        </a:p>
      </dgm:t>
    </dgm:pt>
    <dgm:pt modelId="{8F08A427-D3E7-4EF4-899B-DD2DD6ADEAEE}" type="sibTrans" cxnId="{D77DD54A-6B0D-466F-BF5C-F8FB09FAC17E}">
      <dgm:prSet/>
      <dgm:spPr/>
      <dgm:t>
        <a:bodyPr/>
        <a:lstStyle/>
        <a:p>
          <a:endParaRPr lang="en-US"/>
        </a:p>
      </dgm:t>
    </dgm:pt>
    <dgm:pt modelId="{AB628057-02DC-43C0-81EC-62FF95DA9806}" type="pres">
      <dgm:prSet presAssocID="{417BA762-E944-4A89-9A33-E106C3446E3A}" presName="Name0" presStyleCnt="0">
        <dgm:presLayoutVars>
          <dgm:chMax/>
          <dgm:chPref/>
          <dgm:animLvl val="lvl"/>
        </dgm:presLayoutVars>
      </dgm:prSet>
      <dgm:spPr/>
    </dgm:pt>
    <dgm:pt modelId="{76E21AFD-BAC9-4CF2-9AA6-F7F9181B0356}" type="pres">
      <dgm:prSet presAssocID="{7D320069-1FB5-4AE9-82B4-4940E0A1FF77}" presName="composite" presStyleCnt="0"/>
      <dgm:spPr/>
    </dgm:pt>
    <dgm:pt modelId="{7E4B4D3D-B178-4696-84DD-B4E2516C31B5}" type="pres">
      <dgm:prSet presAssocID="{7D320069-1FB5-4AE9-82B4-4940E0A1FF77}" presName="Parent1" presStyleLbl="alignNode1" presStyleIdx="0" presStyleCnt="5">
        <dgm:presLayoutVars>
          <dgm:chMax val="1"/>
          <dgm:chPref val="1"/>
          <dgm:bulletEnabled val="1"/>
        </dgm:presLayoutVars>
      </dgm:prSet>
      <dgm:spPr/>
    </dgm:pt>
    <dgm:pt modelId="{85D883BA-5378-4D45-8BCA-6919E0A24F4A}" type="pres">
      <dgm:prSet presAssocID="{7D320069-1FB5-4AE9-82B4-4940E0A1FF77}" presName="Childtext1" presStyleLbl="revTx" presStyleIdx="0" presStyleCnt="5">
        <dgm:presLayoutVars>
          <dgm:chMax val="0"/>
          <dgm:chPref val="0"/>
          <dgm:bulletEnabled/>
        </dgm:presLayoutVars>
      </dgm:prSet>
      <dgm:spPr/>
    </dgm:pt>
    <dgm:pt modelId="{1FDE8887-ECBE-4D2B-80F2-EA8FFD626816}" type="pres">
      <dgm:prSet presAssocID="{7D320069-1FB5-4AE9-82B4-4940E0A1FF77}" presName="ConnectLine" presStyleLbl="sibTrans1D1" presStyleIdx="0" presStyleCnt="5"/>
      <dgm:spPr>
        <a:noFill/>
        <a:ln w="12700" cap="flat" cmpd="sng" algn="ctr">
          <a:solidFill>
            <a:schemeClr val="accent2">
              <a:hueOff val="0"/>
              <a:satOff val="0"/>
              <a:lumOff val="0"/>
              <a:alphaOff val="0"/>
            </a:schemeClr>
          </a:solidFill>
          <a:prstDash val="dash"/>
          <a:miter lim="800000"/>
        </a:ln>
        <a:effectLst/>
      </dgm:spPr>
    </dgm:pt>
    <dgm:pt modelId="{F4F8F08A-372D-443A-81CE-F78FF0C7A0DF}" type="pres">
      <dgm:prSet presAssocID="{7D320069-1FB5-4AE9-82B4-4940E0A1FF77}" presName="ConnectLineEnd" presStyleLbl="node1" presStyleIdx="0" presStyleCnt="5"/>
      <dgm:spPr/>
    </dgm:pt>
    <dgm:pt modelId="{A34EEFD3-AE9C-4EB5-8FD4-59F9729B1760}" type="pres">
      <dgm:prSet presAssocID="{7D320069-1FB5-4AE9-82B4-4940E0A1FF77}" presName="EmptyPane" presStyleCnt="0"/>
      <dgm:spPr/>
    </dgm:pt>
    <dgm:pt modelId="{7D710061-4FDF-47EE-A183-3530789DD896}" type="pres">
      <dgm:prSet presAssocID="{0D6B8265-F4B7-4419-852E-65744358A65D}" presName="spaceBetweenRectangles" presStyleLbl="fgAcc1" presStyleIdx="0" presStyleCnt="4"/>
      <dgm:spPr/>
    </dgm:pt>
    <dgm:pt modelId="{0E276CE1-ABA1-447B-86D0-CBB895F5580C}" type="pres">
      <dgm:prSet presAssocID="{8FDFD241-BC95-42C9-8C25-978C66D83766}" presName="composite" presStyleCnt="0"/>
      <dgm:spPr/>
    </dgm:pt>
    <dgm:pt modelId="{C38D145D-F0F4-40BD-8F1F-1A1A6FB64969}" type="pres">
      <dgm:prSet presAssocID="{8FDFD241-BC95-42C9-8C25-978C66D83766}" presName="Parent1" presStyleLbl="alignNode1" presStyleIdx="1" presStyleCnt="5">
        <dgm:presLayoutVars>
          <dgm:chMax val="1"/>
          <dgm:chPref val="1"/>
          <dgm:bulletEnabled val="1"/>
        </dgm:presLayoutVars>
      </dgm:prSet>
      <dgm:spPr/>
    </dgm:pt>
    <dgm:pt modelId="{C324EADB-91B6-4F99-A330-5B6641362D09}" type="pres">
      <dgm:prSet presAssocID="{8FDFD241-BC95-42C9-8C25-978C66D83766}" presName="Childtext1" presStyleLbl="revTx" presStyleIdx="1" presStyleCnt="5">
        <dgm:presLayoutVars>
          <dgm:chMax val="0"/>
          <dgm:chPref val="0"/>
          <dgm:bulletEnabled/>
        </dgm:presLayoutVars>
      </dgm:prSet>
      <dgm:spPr/>
    </dgm:pt>
    <dgm:pt modelId="{6CD071BE-7698-4A9B-B471-63C9DD71F7D4}" type="pres">
      <dgm:prSet presAssocID="{8FDFD241-BC95-42C9-8C25-978C66D83766}" presName="ConnectLine" presStyleLbl="sibTrans1D1" presStyleIdx="1" presStyleCnt="5"/>
      <dgm:spPr>
        <a:noFill/>
        <a:ln w="12700" cap="flat" cmpd="sng" algn="ctr">
          <a:solidFill>
            <a:schemeClr val="accent3">
              <a:hueOff val="0"/>
              <a:satOff val="0"/>
              <a:lumOff val="0"/>
              <a:alphaOff val="0"/>
            </a:schemeClr>
          </a:solidFill>
          <a:prstDash val="dash"/>
          <a:miter lim="800000"/>
        </a:ln>
        <a:effectLst/>
      </dgm:spPr>
    </dgm:pt>
    <dgm:pt modelId="{C9370CF7-0EC4-4734-8994-E1B8E3A3CA54}" type="pres">
      <dgm:prSet presAssocID="{8FDFD241-BC95-42C9-8C25-978C66D83766}" presName="ConnectLineEnd" presStyleLbl="node1" presStyleIdx="1" presStyleCnt="5"/>
      <dgm:spPr/>
    </dgm:pt>
    <dgm:pt modelId="{CE262FBF-7C50-4325-85D3-08B6C483CD6A}" type="pres">
      <dgm:prSet presAssocID="{8FDFD241-BC95-42C9-8C25-978C66D83766}" presName="EmptyPane" presStyleCnt="0"/>
      <dgm:spPr/>
    </dgm:pt>
    <dgm:pt modelId="{8809D33F-5449-4384-B08F-ECF9C6312A5C}" type="pres">
      <dgm:prSet presAssocID="{B6BB14D0-AE3F-43FE-8A70-E72C312A8A8E}" presName="spaceBetweenRectangles" presStyleLbl="fgAcc1" presStyleIdx="1" presStyleCnt="4"/>
      <dgm:spPr/>
    </dgm:pt>
    <dgm:pt modelId="{083F4D2D-180F-430E-BBB5-7EF23A4A1777}" type="pres">
      <dgm:prSet presAssocID="{83E20914-1783-475E-B262-8D058EC4E24E}" presName="composite" presStyleCnt="0"/>
      <dgm:spPr/>
    </dgm:pt>
    <dgm:pt modelId="{DCBC69CD-C11C-4D32-9B65-989DFA7FC107}" type="pres">
      <dgm:prSet presAssocID="{83E20914-1783-475E-B262-8D058EC4E24E}" presName="Parent1" presStyleLbl="alignNode1" presStyleIdx="2" presStyleCnt="5">
        <dgm:presLayoutVars>
          <dgm:chMax val="1"/>
          <dgm:chPref val="1"/>
          <dgm:bulletEnabled val="1"/>
        </dgm:presLayoutVars>
      </dgm:prSet>
      <dgm:spPr/>
    </dgm:pt>
    <dgm:pt modelId="{47C61706-ABBC-4114-AE08-B962245BD3F7}" type="pres">
      <dgm:prSet presAssocID="{83E20914-1783-475E-B262-8D058EC4E24E}" presName="Childtext1" presStyleLbl="revTx" presStyleIdx="2" presStyleCnt="5">
        <dgm:presLayoutVars>
          <dgm:chMax val="0"/>
          <dgm:chPref val="0"/>
          <dgm:bulletEnabled/>
        </dgm:presLayoutVars>
      </dgm:prSet>
      <dgm:spPr/>
    </dgm:pt>
    <dgm:pt modelId="{072AE884-5BCA-412E-B1B0-EDA7E762030B}" type="pres">
      <dgm:prSet presAssocID="{83E20914-1783-475E-B262-8D058EC4E24E}" presName="ConnectLine" presStyleLbl="sibTrans1D1" presStyleIdx="2" presStyleCnt="5"/>
      <dgm:spPr>
        <a:noFill/>
        <a:ln w="12700" cap="flat" cmpd="sng" algn="ctr">
          <a:solidFill>
            <a:schemeClr val="accent4">
              <a:hueOff val="0"/>
              <a:satOff val="0"/>
              <a:lumOff val="0"/>
              <a:alphaOff val="0"/>
            </a:schemeClr>
          </a:solidFill>
          <a:prstDash val="dash"/>
          <a:miter lim="800000"/>
        </a:ln>
        <a:effectLst/>
      </dgm:spPr>
    </dgm:pt>
    <dgm:pt modelId="{DA951CDB-0B30-4DDA-A1F4-2D7AFE8D4D85}" type="pres">
      <dgm:prSet presAssocID="{83E20914-1783-475E-B262-8D058EC4E24E}" presName="ConnectLineEnd" presStyleLbl="node1" presStyleIdx="2" presStyleCnt="5"/>
      <dgm:spPr/>
    </dgm:pt>
    <dgm:pt modelId="{CF1BB556-961B-4558-AB08-DB558BDF3BB7}" type="pres">
      <dgm:prSet presAssocID="{83E20914-1783-475E-B262-8D058EC4E24E}" presName="EmptyPane" presStyleCnt="0"/>
      <dgm:spPr/>
    </dgm:pt>
    <dgm:pt modelId="{A26AD293-753B-4C12-890F-D3E09ABD9B2B}" type="pres">
      <dgm:prSet presAssocID="{E03E69C5-1518-4481-B2CD-C5AE8BA073CB}" presName="spaceBetweenRectangles" presStyleLbl="fgAcc1" presStyleIdx="2" presStyleCnt="4"/>
      <dgm:spPr/>
    </dgm:pt>
    <dgm:pt modelId="{8DF80E9E-5365-4D68-9FEF-57773AC3C38B}" type="pres">
      <dgm:prSet presAssocID="{6D85DD5C-C53B-445A-B96A-8301E5C93766}" presName="composite" presStyleCnt="0"/>
      <dgm:spPr/>
    </dgm:pt>
    <dgm:pt modelId="{7EB9BFEC-6453-4968-8538-BBFEF794D8B6}" type="pres">
      <dgm:prSet presAssocID="{6D85DD5C-C53B-445A-B96A-8301E5C93766}" presName="Parent1" presStyleLbl="alignNode1" presStyleIdx="3" presStyleCnt="5">
        <dgm:presLayoutVars>
          <dgm:chMax val="1"/>
          <dgm:chPref val="1"/>
          <dgm:bulletEnabled val="1"/>
        </dgm:presLayoutVars>
      </dgm:prSet>
      <dgm:spPr/>
    </dgm:pt>
    <dgm:pt modelId="{E71D6B0E-2ADB-40DD-BAAE-86A95C5CDBC7}" type="pres">
      <dgm:prSet presAssocID="{6D85DD5C-C53B-445A-B96A-8301E5C93766}" presName="Childtext1" presStyleLbl="revTx" presStyleIdx="3" presStyleCnt="5">
        <dgm:presLayoutVars>
          <dgm:chMax val="0"/>
          <dgm:chPref val="0"/>
          <dgm:bulletEnabled/>
        </dgm:presLayoutVars>
      </dgm:prSet>
      <dgm:spPr/>
    </dgm:pt>
    <dgm:pt modelId="{A65433FC-6018-47EC-8076-7B2909093CFB}" type="pres">
      <dgm:prSet presAssocID="{6D85DD5C-C53B-445A-B96A-8301E5C93766}" presName="ConnectLine" presStyleLbl="sibTrans1D1" presStyleIdx="3" presStyleCnt="5"/>
      <dgm:spPr>
        <a:noFill/>
        <a:ln w="12700" cap="flat" cmpd="sng" algn="ctr">
          <a:solidFill>
            <a:schemeClr val="accent5">
              <a:hueOff val="0"/>
              <a:satOff val="0"/>
              <a:lumOff val="0"/>
              <a:alphaOff val="0"/>
            </a:schemeClr>
          </a:solidFill>
          <a:prstDash val="dash"/>
          <a:miter lim="800000"/>
        </a:ln>
        <a:effectLst/>
      </dgm:spPr>
    </dgm:pt>
    <dgm:pt modelId="{C08A06BF-0776-4A71-A3DC-B3D1970BD3C6}" type="pres">
      <dgm:prSet presAssocID="{6D85DD5C-C53B-445A-B96A-8301E5C93766}" presName="ConnectLineEnd" presStyleLbl="node1" presStyleIdx="3" presStyleCnt="5"/>
      <dgm:spPr/>
    </dgm:pt>
    <dgm:pt modelId="{90D2BA52-15BA-4790-9B33-EA8A1ABCB6C8}" type="pres">
      <dgm:prSet presAssocID="{6D85DD5C-C53B-445A-B96A-8301E5C93766}" presName="EmptyPane" presStyleCnt="0"/>
      <dgm:spPr/>
    </dgm:pt>
    <dgm:pt modelId="{1EE3ADA0-85BE-44A2-98B2-749BCC24A6A9}" type="pres">
      <dgm:prSet presAssocID="{392EC253-CD6F-4B0F-BDBA-31F5DF9BBA7C}" presName="spaceBetweenRectangles" presStyleLbl="fgAcc1" presStyleIdx="3" presStyleCnt="4"/>
      <dgm:spPr/>
    </dgm:pt>
    <dgm:pt modelId="{914B9925-DA01-473C-9A09-8643CB01AE25}" type="pres">
      <dgm:prSet presAssocID="{24978721-2837-46D2-8A3E-50D495890155}" presName="composite" presStyleCnt="0"/>
      <dgm:spPr/>
    </dgm:pt>
    <dgm:pt modelId="{274D9645-2292-4707-A1F2-54B34483B52D}" type="pres">
      <dgm:prSet presAssocID="{24978721-2837-46D2-8A3E-50D495890155}" presName="Parent1" presStyleLbl="alignNode1" presStyleIdx="4" presStyleCnt="5">
        <dgm:presLayoutVars>
          <dgm:chMax val="1"/>
          <dgm:chPref val="1"/>
          <dgm:bulletEnabled val="1"/>
        </dgm:presLayoutVars>
      </dgm:prSet>
      <dgm:spPr/>
    </dgm:pt>
    <dgm:pt modelId="{B200B480-447F-4718-A375-8E1D2D45BBD6}" type="pres">
      <dgm:prSet presAssocID="{24978721-2837-46D2-8A3E-50D495890155}" presName="Childtext1" presStyleLbl="revTx" presStyleIdx="4" presStyleCnt="5">
        <dgm:presLayoutVars>
          <dgm:chMax val="0"/>
          <dgm:chPref val="0"/>
          <dgm:bulletEnabled/>
        </dgm:presLayoutVars>
      </dgm:prSet>
      <dgm:spPr/>
    </dgm:pt>
    <dgm:pt modelId="{B4F21916-2F53-461B-B36A-DF0DA85ABBFC}" type="pres">
      <dgm:prSet presAssocID="{24978721-2837-46D2-8A3E-50D495890155}" presName="ConnectLine" presStyleLbl="sibTrans1D1" presStyleIdx="4" presStyleCnt="5"/>
      <dgm:spPr>
        <a:noFill/>
        <a:ln w="12700" cap="flat" cmpd="sng" algn="ctr">
          <a:solidFill>
            <a:schemeClr val="accent6">
              <a:hueOff val="0"/>
              <a:satOff val="0"/>
              <a:lumOff val="0"/>
              <a:alphaOff val="0"/>
            </a:schemeClr>
          </a:solidFill>
          <a:prstDash val="dash"/>
          <a:miter lim="800000"/>
        </a:ln>
        <a:effectLst/>
      </dgm:spPr>
    </dgm:pt>
    <dgm:pt modelId="{9B1FCE64-7B66-4038-B9BE-C59ED5CEC801}" type="pres">
      <dgm:prSet presAssocID="{24978721-2837-46D2-8A3E-50D495890155}" presName="ConnectLineEnd" presStyleLbl="node1" presStyleIdx="4" presStyleCnt="5"/>
      <dgm:spPr/>
    </dgm:pt>
    <dgm:pt modelId="{5DD4D4F1-6D56-4E08-B793-11E65473176C}" type="pres">
      <dgm:prSet presAssocID="{24978721-2837-46D2-8A3E-50D495890155}" presName="EmptyPane" presStyleCnt="0"/>
      <dgm:spPr/>
    </dgm:pt>
  </dgm:ptLst>
  <dgm:cxnLst>
    <dgm:cxn modelId="{BB404012-7D54-4754-9DB6-F74EDF638F9A}" srcId="{417BA762-E944-4A89-9A33-E106C3446E3A}" destId="{6D85DD5C-C53B-445A-B96A-8301E5C93766}" srcOrd="3" destOrd="0" parTransId="{6C258C6F-3474-42CB-B676-15480D0AD46C}" sibTransId="{392EC253-CD6F-4B0F-BDBA-31F5DF9BBA7C}"/>
    <dgm:cxn modelId="{04334B21-31E6-4EDC-88F3-C6356A70AA3C}" type="presOf" srcId="{7D320069-1FB5-4AE9-82B4-4940E0A1FF77}" destId="{7E4B4D3D-B178-4696-84DD-B4E2516C31B5}" srcOrd="0" destOrd="0" presId="urn:microsoft.com/office/officeart/2016/7/layout/HexagonTimeline"/>
    <dgm:cxn modelId="{20ACBE28-3675-4091-911D-0FC771AF0874}" type="presOf" srcId="{24978721-2837-46D2-8A3E-50D495890155}" destId="{274D9645-2292-4707-A1F2-54B34483B52D}" srcOrd="0" destOrd="0" presId="urn:microsoft.com/office/officeart/2016/7/layout/HexagonTimeline"/>
    <dgm:cxn modelId="{99D8772C-6C30-4CBA-90C7-B81BC1559AA4}" type="presOf" srcId="{52FE01E6-6D4A-4D77-976E-97567B0858F6}" destId="{85D883BA-5378-4D45-8BCA-6919E0A24F4A}" srcOrd="0" destOrd="0" presId="urn:microsoft.com/office/officeart/2016/7/layout/HexagonTimeline"/>
    <dgm:cxn modelId="{05B3B02D-5FD6-4896-AD8F-36BCBFF0465A}" type="presOf" srcId="{83E20914-1783-475E-B262-8D058EC4E24E}" destId="{DCBC69CD-C11C-4D32-9B65-989DFA7FC107}" srcOrd="0" destOrd="0" presId="urn:microsoft.com/office/officeart/2016/7/layout/HexagonTimeline"/>
    <dgm:cxn modelId="{770D7F44-5407-49DB-95D5-2B0A2F1B57AE}" type="presOf" srcId="{8FDFD241-BC95-42C9-8C25-978C66D83766}" destId="{C38D145D-F0F4-40BD-8F1F-1A1A6FB64969}" srcOrd="0" destOrd="0" presId="urn:microsoft.com/office/officeart/2016/7/layout/HexagonTimeline"/>
    <dgm:cxn modelId="{03DDFB45-7152-4E88-945A-2FB7F2E62E2D}" srcId="{7D320069-1FB5-4AE9-82B4-4940E0A1FF77}" destId="{52FE01E6-6D4A-4D77-976E-97567B0858F6}" srcOrd="0" destOrd="0" parTransId="{C8BF119E-5723-4AC6-B638-FF498B1C34A6}" sibTransId="{1CC29074-2118-4C5C-BBFF-5AF52C5414D7}"/>
    <dgm:cxn modelId="{C965A449-EBBD-4720-9E7B-4F31BDF76CC9}" srcId="{8FDFD241-BC95-42C9-8C25-978C66D83766}" destId="{B9E89D6B-CD97-4707-9C14-5E594A3185E2}" srcOrd="0" destOrd="0" parTransId="{99AC19BD-CE24-4B5B-8860-D95A1C6C0AD4}" sibTransId="{5E6A6A07-0DC3-44E7-B384-78A946098CA3}"/>
    <dgm:cxn modelId="{D77DD54A-6B0D-466F-BF5C-F8FB09FAC17E}" srcId="{24978721-2837-46D2-8A3E-50D495890155}" destId="{C1807E2F-1CED-4035-B465-0F9DCE27BEE3}" srcOrd="0" destOrd="0" parTransId="{08E10C99-1897-4DDA-8320-C818171341B1}" sibTransId="{8F08A427-D3E7-4EF4-899B-DD2DD6ADEAEE}"/>
    <dgm:cxn modelId="{2A7D547D-C731-4110-93BA-0781C49CD683}" srcId="{417BA762-E944-4A89-9A33-E106C3446E3A}" destId="{83E20914-1783-475E-B262-8D058EC4E24E}" srcOrd="2" destOrd="0" parTransId="{EFE38B48-F607-4EBA-B472-46546F27C381}" sibTransId="{E03E69C5-1518-4481-B2CD-C5AE8BA073CB}"/>
    <dgm:cxn modelId="{3B72EB88-05C8-4318-931E-04F86CBE88FB}" type="presOf" srcId="{417BA762-E944-4A89-9A33-E106C3446E3A}" destId="{AB628057-02DC-43C0-81EC-62FF95DA9806}" srcOrd="0" destOrd="0" presId="urn:microsoft.com/office/officeart/2016/7/layout/HexagonTimeline"/>
    <dgm:cxn modelId="{36884789-1692-4A51-979E-54C4CF540230}" type="presOf" srcId="{549FA3A8-AE62-4E2A-998B-DE674EA3E7AB}" destId="{E71D6B0E-2ADB-40DD-BAAE-86A95C5CDBC7}" srcOrd="0" destOrd="0" presId="urn:microsoft.com/office/officeart/2016/7/layout/HexagonTimeline"/>
    <dgm:cxn modelId="{93B2228F-452D-48BE-B7E0-160309E540E8}" type="presOf" srcId="{C1807E2F-1CED-4035-B465-0F9DCE27BEE3}" destId="{B200B480-447F-4718-A375-8E1D2D45BBD6}" srcOrd="0" destOrd="0" presId="urn:microsoft.com/office/officeart/2016/7/layout/HexagonTimeline"/>
    <dgm:cxn modelId="{83E2EB90-B3B7-4A6B-B005-B991070A8B77}" type="presOf" srcId="{B9E89D6B-CD97-4707-9C14-5E594A3185E2}" destId="{C324EADB-91B6-4F99-A330-5B6641362D09}" srcOrd="0" destOrd="0" presId="urn:microsoft.com/office/officeart/2016/7/layout/HexagonTimeline"/>
    <dgm:cxn modelId="{B86AC892-0D0B-4CC0-A58D-81A42B4787AC}" srcId="{417BA762-E944-4A89-9A33-E106C3446E3A}" destId="{24978721-2837-46D2-8A3E-50D495890155}" srcOrd="4" destOrd="0" parTransId="{51770FBB-5258-48B6-85EC-F0F8F3841A8C}" sibTransId="{4D48C878-36D9-429B-9670-FCA6EFF8B0E3}"/>
    <dgm:cxn modelId="{32882AA7-377D-434A-8E32-2E4330A3E2C0}" srcId="{83E20914-1783-475E-B262-8D058EC4E24E}" destId="{A13D44E5-4C91-4E7E-AEAF-761D98168B88}" srcOrd="0" destOrd="0" parTransId="{ACCABCA9-C717-4077-9982-1C7582375F5E}" sibTransId="{00EC03CD-0ABA-41EF-90D6-3EA1009668E5}"/>
    <dgm:cxn modelId="{E1B64FA7-0CB9-4C07-B0ED-42210F61F285}" srcId="{417BA762-E944-4A89-9A33-E106C3446E3A}" destId="{7D320069-1FB5-4AE9-82B4-4940E0A1FF77}" srcOrd="0" destOrd="0" parTransId="{43C47E84-E802-484F-B3EB-4C963EBC0BA3}" sibTransId="{0D6B8265-F4B7-4419-852E-65744358A65D}"/>
    <dgm:cxn modelId="{1D3C27BF-F147-45E9-AF34-1BE278D7A115}" srcId="{6D85DD5C-C53B-445A-B96A-8301E5C93766}" destId="{549FA3A8-AE62-4E2A-998B-DE674EA3E7AB}" srcOrd="0" destOrd="0" parTransId="{F54E3BF3-A7D0-409B-8B28-B69A221D6A36}" sibTransId="{573D7EE1-39E9-4478-8A09-195E26EB8F33}"/>
    <dgm:cxn modelId="{ECAE00DA-DFD7-412B-8D20-58CF3A555693}" type="presOf" srcId="{6D85DD5C-C53B-445A-B96A-8301E5C93766}" destId="{7EB9BFEC-6453-4968-8538-BBFEF794D8B6}" srcOrd="0" destOrd="0" presId="urn:microsoft.com/office/officeart/2016/7/layout/HexagonTimeline"/>
    <dgm:cxn modelId="{45DC47E2-AAD0-4DEF-AD7A-3F945AC3199A}" type="presOf" srcId="{A13D44E5-4C91-4E7E-AEAF-761D98168B88}" destId="{47C61706-ABBC-4114-AE08-B962245BD3F7}" srcOrd="0" destOrd="0" presId="urn:microsoft.com/office/officeart/2016/7/layout/HexagonTimeline"/>
    <dgm:cxn modelId="{C681AFE9-ACD3-468D-AD0C-513C739E780D}" srcId="{417BA762-E944-4A89-9A33-E106C3446E3A}" destId="{8FDFD241-BC95-42C9-8C25-978C66D83766}" srcOrd="1" destOrd="0" parTransId="{12516146-345F-4C58-83E5-52C9877DFC7F}" sibTransId="{B6BB14D0-AE3F-43FE-8A70-E72C312A8A8E}"/>
    <dgm:cxn modelId="{6BB74C67-B75A-4DD6-A28E-5BBF21D5A5CA}" type="presParOf" srcId="{AB628057-02DC-43C0-81EC-62FF95DA9806}" destId="{76E21AFD-BAC9-4CF2-9AA6-F7F9181B0356}" srcOrd="0" destOrd="0" presId="urn:microsoft.com/office/officeart/2016/7/layout/HexagonTimeline"/>
    <dgm:cxn modelId="{92D8AC08-56EF-4D56-90A4-45AD15CFD56E}" type="presParOf" srcId="{76E21AFD-BAC9-4CF2-9AA6-F7F9181B0356}" destId="{7E4B4D3D-B178-4696-84DD-B4E2516C31B5}" srcOrd="0" destOrd="0" presId="urn:microsoft.com/office/officeart/2016/7/layout/HexagonTimeline"/>
    <dgm:cxn modelId="{D5F191E5-1004-46D8-8AE2-8FA4888C207C}" type="presParOf" srcId="{76E21AFD-BAC9-4CF2-9AA6-F7F9181B0356}" destId="{85D883BA-5378-4D45-8BCA-6919E0A24F4A}" srcOrd="1" destOrd="0" presId="urn:microsoft.com/office/officeart/2016/7/layout/HexagonTimeline"/>
    <dgm:cxn modelId="{BE9721E5-21F1-4C8A-B424-5876ADBE7504}" type="presParOf" srcId="{76E21AFD-BAC9-4CF2-9AA6-F7F9181B0356}" destId="{1FDE8887-ECBE-4D2B-80F2-EA8FFD626816}" srcOrd="2" destOrd="0" presId="urn:microsoft.com/office/officeart/2016/7/layout/HexagonTimeline"/>
    <dgm:cxn modelId="{DD60E211-41BB-49ED-8194-B93F6E30299F}" type="presParOf" srcId="{76E21AFD-BAC9-4CF2-9AA6-F7F9181B0356}" destId="{F4F8F08A-372D-443A-81CE-F78FF0C7A0DF}" srcOrd="3" destOrd="0" presId="urn:microsoft.com/office/officeart/2016/7/layout/HexagonTimeline"/>
    <dgm:cxn modelId="{233C57F9-D65B-4E4D-A478-62C7CDCD52E0}" type="presParOf" srcId="{76E21AFD-BAC9-4CF2-9AA6-F7F9181B0356}" destId="{A34EEFD3-AE9C-4EB5-8FD4-59F9729B1760}" srcOrd="4" destOrd="0" presId="urn:microsoft.com/office/officeart/2016/7/layout/HexagonTimeline"/>
    <dgm:cxn modelId="{2C3EB1A5-2A80-4E11-A977-AE9AA1847547}" type="presParOf" srcId="{AB628057-02DC-43C0-81EC-62FF95DA9806}" destId="{7D710061-4FDF-47EE-A183-3530789DD896}" srcOrd="1" destOrd="0" presId="urn:microsoft.com/office/officeart/2016/7/layout/HexagonTimeline"/>
    <dgm:cxn modelId="{49CFEFD7-2281-42DE-AEC7-D33E62BFA80A}" type="presParOf" srcId="{AB628057-02DC-43C0-81EC-62FF95DA9806}" destId="{0E276CE1-ABA1-447B-86D0-CBB895F5580C}" srcOrd="2" destOrd="0" presId="urn:microsoft.com/office/officeart/2016/7/layout/HexagonTimeline"/>
    <dgm:cxn modelId="{50293CFE-A59E-4ED9-895D-6F398160E201}" type="presParOf" srcId="{0E276CE1-ABA1-447B-86D0-CBB895F5580C}" destId="{C38D145D-F0F4-40BD-8F1F-1A1A6FB64969}" srcOrd="0" destOrd="0" presId="urn:microsoft.com/office/officeart/2016/7/layout/HexagonTimeline"/>
    <dgm:cxn modelId="{24401D32-BC34-443D-88DD-3EAA9D01E69B}" type="presParOf" srcId="{0E276CE1-ABA1-447B-86D0-CBB895F5580C}" destId="{C324EADB-91B6-4F99-A330-5B6641362D09}" srcOrd="1" destOrd="0" presId="urn:microsoft.com/office/officeart/2016/7/layout/HexagonTimeline"/>
    <dgm:cxn modelId="{14488BB8-09C0-4103-B07C-A015BB13D5E7}" type="presParOf" srcId="{0E276CE1-ABA1-447B-86D0-CBB895F5580C}" destId="{6CD071BE-7698-4A9B-B471-63C9DD71F7D4}" srcOrd="2" destOrd="0" presId="urn:microsoft.com/office/officeart/2016/7/layout/HexagonTimeline"/>
    <dgm:cxn modelId="{D3DF0502-45DE-437A-8DF6-9B0E66A8358E}" type="presParOf" srcId="{0E276CE1-ABA1-447B-86D0-CBB895F5580C}" destId="{C9370CF7-0EC4-4734-8994-E1B8E3A3CA54}" srcOrd="3" destOrd="0" presId="urn:microsoft.com/office/officeart/2016/7/layout/HexagonTimeline"/>
    <dgm:cxn modelId="{7F51CE48-DDC0-4E6B-AE88-12D1F88D831D}" type="presParOf" srcId="{0E276CE1-ABA1-447B-86D0-CBB895F5580C}" destId="{CE262FBF-7C50-4325-85D3-08B6C483CD6A}" srcOrd="4" destOrd="0" presId="urn:microsoft.com/office/officeart/2016/7/layout/HexagonTimeline"/>
    <dgm:cxn modelId="{4EA08D57-0E34-4988-89F1-9672B96C7B4A}" type="presParOf" srcId="{AB628057-02DC-43C0-81EC-62FF95DA9806}" destId="{8809D33F-5449-4384-B08F-ECF9C6312A5C}" srcOrd="3" destOrd="0" presId="urn:microsoft.com/office/officeart/2016/7/layout/HexagonTimeline"/>
    <dgm:cxn modelId="{FA335CF9-99FF-42C6-82BB-6F9EB1FA29C8}" type="presParOf" srcId="{AB628057-02DC-43C0-81EC-62FF95DA9806}" destId="{083F4D2D-180F-430E-BBB5-7EF23A4A1777}" srcOrd="4" destOrd="0" presId="urn:microsoft.com/office/officeart/2016/7/layout/HexagonTimeline"/>
    <dgm:cxn modelId="{854887E5-6D48-4300-8816-0F7B75059FBE}" type="presParOf" srcId="{083F4D2D-180F-430E-BBB5-7EF23A4A1777}" destId="{DCBC69CD-C11C-4D32-9B65-989DFA7FC107}" srcOrd="0" destOrd="0" presId="urn:microsoft.com/office/officeart/2016/7/layout/HexagonTimeline"/>
    <dgm:cxn modelId="{28D893DC-FFE4-4C5A-9AE0-3727F12DC896}" type="presParOf" srcId="{083F4D2D-180F-430E-BBB5-7EF23A4A1777}" destId="{47C61706-ABBC-4114-AE08-B962245BD3F7}" srcOrd="1" destOrd="0" presId="urn:microsoft.com/office/officeart/2016/7/layout/HexagonTimeline"/>
    <dgm:cxn modelId="{8ACC6016-2B82-4B17-820F-DEC0C9CC978E}" type="presParOf" srcId="{083F4D2D-180F-430E-BBB5-7EF23A4A1777}" destId="{072AE884-5BCA-412E-B1B0-EDA7E762030B}" srcOrd="2" destOrd="0" presId="urn:microsoft.com/office/officeart/2016/7/layout/HexagonTimeline"/>
    <dgm:cxn modelId="{DFBF7F2E-9630-4CB5-ADB9-6B3D37F9C25D}" type="presParOf" srcId="{083F4D2D-180F-430E-BBB5-7EF23A4A1777}" destId="{DA951CDB-0B30-4DDA-A1F4-2D7AFE8D4D85}" srcOrd="3" destOrd="0" presId="urn:microsoft.com/office/officeart/2016/7/layout/HexagonTimeline"/>
    <dgm:cxn modelId="{18D1488C-712C-48C5-9680-B51D731DFB61}" type="presParOf" srcId="{083F4D2D-180F-430E-BBB5-7EF23A4A1777}" destId="{CF1BB556-961B-4558-AB08-DB558BDF3BB7}" srcOrd="4" destOrd="0" presId="urn:microsoft.com/office/officeart/2016/7/layout/HexagonTimeline"/>
    <dgm:cxn modelId="{BA910FD3-B106-4FA5-8BBF-A9FBD575B93E}" type="presParOf" srcId="{AB628057-02DC-43C0-81EC-62FF95DA9806}" destId="{A26AD293-753B-4C12-890F-D3E09ABD9B2B}" srcOrd="5" destOrd="0" presId="urn:microsoft.com/office/officeart/2016/7/layout/HexagonTimeline"/>
    <dgm:cxn modelId="{400B674A-94F2-42DE-BBC5-CFD55FBD1C85}" type="presParOf" srcId="{AB628057-02DC-43C0-81EC-62FF95DA9806}" destId="{8DF80E9E-5365-4D68-9FEF-57773AC3C38B}" srcOrd="6" destOrd="0" presId="urn:microsoft.com/office/officeart/2016/7/layout/HexagonTimeline"/>
    <dgm:cxn modelId="{BF2E6325-104B-4968-8513-9290E9463327}" type="presParOf" srcId="{8DF80E9E-5365-4D68-9FEF-57773AC3C38B}" destId="{7EB9BFEC-6453-4968-8538-BBFEF794D8B6}" srcOrd="0" destOrd="0" presId="urn:microsoft.com/office/officeart/2016/7/layout/HexagonTimeline"/>
    <dgm:cxn modelId="{9D6F1B90-4899-4018-AE82-3C7EC13E6F61}" type="presParOf" srcId="{8DF80E9E-5365-4D68-9FEF-57773AC3C38B}" destId="{E71D6B0E-2ADB-40DD-BAAE-86A95C5CDBC7}" srcOrd="1" destOrd="0" presId="urn:microsoft.com/office/officeart/2016/7/layout/HexagonTimeline"/>
    <dgm:cxn modelId="{D90B0485-5F09-48FE-A1BD-1ABD6F71CBFC}" type="presParOf" srcId="{8DF80E9E-5365-4D68-9FEF-57773AC3C38B}" destId="{A65433FC-6018-47EC-8076-7B2909093CFB}" srcOrd="2" destOrd="0" presId="urn:microsoft.com/office/officeart/2016/7/layout/HexagonTimeline"/>
    <dgm:cxn modelId="{0AB11D66-9B13-40EC-BA05-8C64DC359122}" type="presParOf" srcId="{8DF80E9E-5365-4D68-9FEF-57773AC3C38B}" destId="{C08A06BF-0776-4A71-A3DC-B3D1970BD3C6}" srcOrd="3" destOrd="0" presId="urn:microsoft.com/office/officeart/2016/7/layout/HexagonTimeline"/>
    <dgm:cxn modelId="{41CBC318-0B2F-4AEC-B1D8-340B2285C288}" type="presParOf" srcId="{8DF80E9E-5365-4D68-9FEF-57773AC3C38B}" destId="{90D2BA52-15BA-4790-9B33-EA8A1ABCB6C8}" srcOrd="4" destOrd="0" presId="urn:microsoft.com/office/officeart/2016/7/layout/HexagonTimeline"/>
    <dgm:cxn modelId="{B4EA0885-1967-4EE8-B23E-84BEC4C1E153}" type="presParOf" srcId="{AB628057-02DC-43C0-81EC-62FF95DA9806}" destId="{1EE3ADA0-85BE-44A2-98B2-749BCC24A6A9}" srcOrd="7" destOrd="0" presId="urn:microsoft.com/office/officeart/2016/7/layout/HexagonTimeline"/>
    <dgm:cxn modelId="{D713920F-6F43-473F-8EF2-3FD8101CE790}" type="presParOf" srcId="{AB628057-02DC-43C0-81EC-62FF95DA9806}" destId="{914B9925-DA01-473C-9A09-8643CB01AE25}" srcOrd="8" destOrd="0" presId="urn:microsoft.com/office/officeart/2016/7/layout/HexagonTimeline"/>
    <dgm:cxn modelId="{3D0F2992-1AFF-4D1F-B073-48BA669DD58F}" type="presParOf" srcId="{914B9925-DA01-473C-9A09-8643CB01AE25}" destId="{274D9645-2292-4707-A1F2-54B34483B52D}" srcOrd="0" destOrd="0" presId="urn:microsoft.com/office/officeart/2016/7/layout/HexagonTimeline"/>
    <dgm:cxn modelId="{B70C17BC-3FB5-4955-A140-2E87A7EAE46F}" type="presParOf" srcId="{914B9925-DA01-473C-9A09-8643CB01AE25}" destId="{B200B480-447F-4718-A375-8E1D2D45BBD6}" srcOrd="1" destOrd="0" presId="urn:microsoft.com/office/officeart/2016/7/layout/HexagonTimeline"/>
    <dgm:cxn modelId="{D03537A0-A262-4C5D-9A78-E3D73845F852}" type="presParOf" srcId="{914B9925-DA01-473C-9A09-8643CB01AE25}" destId="{B4F21916-2F53-461B-B36A-DF0DA85ABBFC}" srcOrd="2" destOrd="0" presId="urn:microsoft.com/office/officeart/2016/7/layout/HexagonTimeline"/>
    <dgm:cxn modelId="{A3D7F768-FCEE-448F-A11D-FC1EAE93C768}" type="presParOf" srcId="{914B9925-DA01-473C-9A09-8643CB01AE25}" destId="{9B1FCE64-7B66-4038-B9BE-C59ED5CEC801}" srcOrd="3" destOrd="0" presId="urn:microsoft.com/office/officeart/2016/7/layout/HexagonTimeline"/>
    <dgm:cxn modelId="{22D8DC6E-BD47-4ABF-883F-62C1442BC79C}" type="presParOf" srcId="{914B9925-DA01-473C-9A09-8643CB01AE25}" destId="{5DD4D4F1-6D56-4E08-B793-11E65473176C}"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8E295-4B01-4A26-ABB8-A7BD68E8DD73}">
      <dsp:nvSpPr>
        <dsp:cNvPr id="0" name=""/>
        <dsp:cNvSpPr/>
      </dsp:nvSpPr>
      <dsp:spPr>
        <a:xfrm>
          <a:off x="0" y="0"/>
          <a:ext cx="3025303"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65D6F5A-B9EE-4C09-9C40-6563881BD10D}">
      <dsp:nvSpPr>
        <dsp:cNvPr id="0" name=""/>
        <dsp:cNvSpPr/>
      </dsp:nvSpPr>
      <dsp:spPr>
        <a:xfrm>
          <a:off x="0" y="0"/>
          <a:ext cx="3025303" cy="2773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GT" sz="2000" kern="1200"/>
            <a:t>Somos una institución orientada a impulsar oportunidades de desarrollo social mediante programas, proyectos y acciones que fortalecen la calidad de vida de las familias guatemaltecas</a:t>
          </a:r>
          <a:endParaRPr lang="en-US" sz="2000" kern="1200"/>
        </a:p>
      </dsp:txBody>
      <dsp:txXfrm>
        <a:off x="0" y="0"/>
        <a:ext cx="3025303" cy="2773023"/>
      </dsp:txXfrm>
    </dsp:sp>
    <dsp:sp modelId="{2D4053B4-A406-4302-B847-357D57AB4F9E}">
      <dsp:nvSpPr>
        <dsp:cNvPr id="0" name=""/>
        <dsp:cNvSpPr/>
      </dsp:nvSpPr>
      <dsp:spPr>
        <a:xfrm>
          <a:off x="0" y="2773023"/>
          <a:ext cx="3025303" cy="0"/>
        </a:xfrm>
        <a:prstGeom prst="line">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A5DF282-0079-435C-92AD-483039548C5F}">
      <dsp:nvSpPr>
        <dsp:cNvPr id="0" name=""/>
        <dsp:cNvSpPr/>
      </dsp:nvSpPr>
      <dsp:spPr>
        <a:xfrm>
          <a:off x="0" y="2773023"/>
          <a:ext cx="3025303" cy="2773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s-GT" sz="2000" kern="1200"/>
            <a:t>FODES trabaja para acercar intervenciones sociales a comunidades que necesitan infraestructura, acompañamiento y soluciones concretas para mejorar sus condiciones de vida.</a:t>
          </a:r>
          <a:endParaRPr lang="en-US" sz="2000" kern="1200"/>
        </a:p>
      </dsp:txBody>
      <dsp:txXfrm>
        <a:off x="0" y="2773023"/>
        <a:ext cx="3025303" cy="27730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8EC45-05FD-4C16-A37A-3D448BDA4A53}">
      <dsp:nvSpPr>
        <dsp:cNvPr id="0" name=""/>
        <dsp:cNvSpPr/>
      </dsp:nvSpPr>
      <dsp:spPr>
        <a:xfrm>
          <a:off x="282221" y="141040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2EB110-CDD8-44AA-B93E-60EDEA16B9D7}">
      <dsp:nvSpPr>
        <dsp:cNvPr id="0" name=""/>
        <dsp:cNvSpPr/>
      </dsp:nvSpPr>
      <dsp:spPr>
        <a:xfrm>
          <a:off x="570337" y="1698526"/>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53EED3-68A4-41EB-AAAD-1A6C32D81F80}">
      <dsp:nvSpPr>
        <dsp:cNvPr id="0" name=""/>
        <dsp:cNvSpPr/>
      </dsp:nvSpPr>
      <dsp:spPr>
        <a:xfrm>
          <a:off x="1948202" y="141040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s-GT" sz="2000" kern="1200" dirty="0"/>
            <a:t>Ante esta problemática, se estableció como compromiso “Socializar los requisitos para la ejecución de proyectos de agua y saneamiento a través de plataforma o talleres virtuales con las municipalidades de todos los departamentos” que quedó plasmado como Hito No. 8 en el Plan de Acción.</a:t>
          </a:r>
          <a:endParaRPr lang="en-US" sz="2000" kern="1200" dirty="0"/>
        </a:p>
      </dsp:txBody>
      <dsp:txXfrm>
        <a:off x="1948202" y="1410409"/>
        <a:ext cx="3233964" cy="1371985"/>
      </dsp:txXfrm>
    </dsp:sp>
    <dsp:sp modelId="{65003C13-DA88-414F-92B5-F68065E65731}">
      <dsp:nvSpPr>
        <dsp:cNvPr id="0" name=""/>
        <dsp:cNvSpPr/>
      </dsp:nvSpPr>
      <dsp:spPr>
        <a:xfrm>
          <a:off x="5745661" y="141040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A84171-C7B9-49EA-A551-24DA0AF1F212}">
      <dsp:nvSpPr>
        <dsp:cNvPr id="0" name=""/>
        <dsp:cNvSpPr/>
      </dsp:nvSpPr>
      <dsp:spPr>
        <a:xfrm>
          <a:off x="6033778" y="1698526"/>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474781-2E76-4DA6-B186-3B3665E3B295}">
      <dsp:nvSpPr>
        <dsp:cNvPr id="0" name=""/>
        <dsp:cNvSpPr/>
      </dsp:nvSpPr>
      <dsp:spPr>
        <a:xfrm>
          <a:off x="7411643" y="141040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s-GT" sz="2000" kern="1200" dirty="0"/>
            <a:t>El medio que consideramos más rápido y directo de llegar a las municipalidades fue través de la realización de talleres virtuales regionales que integren los departamentos, para socializar con municipalidades, </a:t>
          </a:r>
          <a:r>
            <a:rPr lang="es-GT" sz="2000" kern="1200" dirty="0" err="1"/>
            <a:t>Cocodes</a:t>
          </a:r>
          <a:r>
            <a:rPr lang="es-GT" sz="2000" kern="1200" dirty="0"/>
            <a:t>, Comités de agua, etc. los requisitos para la ejecución de los proyectos de agua y saneamiento. Información que será publicada en los portales institucionales y otros medios.</a:t>
          </a:r>
          <a:endParaRPr lang="en-US" sz="2000" kern="1200" dirty="0"/>
        </a:p>
      </dsp:txBody>
      <dsp:txXfrm>
        <a:off x="7411643" y="1410409"/>
        <a:ext cx="3233964" cy="1371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B4D3D-B178-4696-84DD-B4E2516C31B5}">
      <dsp:nvSpPr>
        <dsp:cNvPr id="0" name=""/>
        <dsp:cNvSpPr/>
      </dsp:nvSpPr>
      <dsp:spPr>
        <a:xfrm>
          <a:off x="307238" y="1844834"/>
          <a:ext cx="1573223" cy="503136"/>
        </a:xfrm>
        <a:prstGeom prst="homePlate">
          <a:avLst>
            <a:gd name="adj" fmla="val 40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a:t>Mie. 29 Jul.</a:t>
          </a:r>
        </a:p>
      </dsp:txBody>
      <dsp:txXfrm>
        <a:off x="307238" y="1844834"/>
        <a:ext cx="1472596" cy="503136"/>
      </dsp:txXfrm>
    </dsp:sp>
    <dsp:sp modelId="{85D883BA-5378-4D45-8BCA-6919E0A24F4A}">
      <dsp:nvSpPr>
        <dsp:cNvPr id="0" name=""/>
        <dsp:cNvSpPr/>
      </dsp:nvSpPr>
      <dsp:spPr>
        <a:xfrm>
          <a:off x="1333" y="0"/>
          <a:ext cx="2185032" cy="1341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b" anchorCtr="1">
          <a:noAutofit/>
        </a:bodyPr>
        <a:lstStyle/>
        <a:p>
          <a:pPr marL="0" lvl="0" indent="0" algn="ctr" defTabSz="533400">
            <a:lnSpc>
              <a:spcPct val="90000"/>
            </a:lnSpc>
            <a:spcBef>
              <a:spcPct val="0"/>
            </a:spcBef>
            <a:spcAft>
              <a:spcPct val="35000"/>
            </a:spcAft>
            <a:buNone/>
          </a:pPr>
          <a:r>
            <a:rPr lang="en-US" sz="1200" kern="1200" dirty="0"/>
            <a:t>Se </a:t>
          </a:r>
          <a:r>
            <a:rPr lang="en-US" sz="1200" kern="1200" dirty="0" err="1"/>
            <a:t>realizó</a:t>
          </a:r>
          <a:r>
            <a:rPr lang="en-US" sz="1200" kern="1200" dirty="0"/>
            <a:t> PRIMER TALLER VIRTUAL  el </a:t>
          </a:r>
          <a:r>
            <a:rPr lang="en-US" sz="1200" kern="1200" dirty="0" err="1"/>
            <a:t>miércoles</a:t>
          </a:r>
          <a:r>
            <a:rPr lang="en-US" sz="1200" kern="1200" dirty="0"/>
            <a:t> 29 de </a:t>
          </a:r>
          <a:r>
            <a:rPr lang="en-US" sz="1200" kern="1200" dirty="0" err="1"/>
            <a:t>julio</a:t>
          </a:r>
          <a:r>
            <a:rPr lang="en-US" sz="1200" kern="1200" dirty="0"/>
            <a:t> 2026</a:t>
          </a:r>
        </a:p>
      </dsp:txBody>
      <dsp:txXfrm>
        <a:off x="1333" y="0"/>
        <a:ext cx="2185032" cy="1341697"/>
      </dsp:txXfrm>
    </dsp:sp>
    <dsp:sp modelId="{7D710061-4FDF-47EE-A183-3530789DD896}">
      <dsp:nvSpPr>
        <dsp:cNvPr id="0" name=""/>
        <dsp:cNvSpPr/>
      </dsp:nvSpPr>
      <dsp:spPr>
        <a:xfrm>
          <a:off x="1880461" y="2096402"/>
          <a:ext cx="611809" cy="0"/>
        </a:xfrm>
        <a:custGeom>
          <a:avLst/>
          <a:gdLst/>
          <a:ahLst/>
          <a:cxnLst/>
          <a:rect l="0" t="0" r="0" b="0"/>
          <a:pathLst>
            <a:path>
              <a:moveTo>
                <a:pt x="0" y="0"/>
              </a:moveTo>
              <a:lnTo>
                <a:pt x="611809" y="0"/>
              </a:lnTo>
            </a:path>
          </a:pathLst>
        </a:custGeom>
        <a:no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DE8887-ECBE-4D2B-80F2-EA8FFD626816}">
      <dsp:nvSpPr>
        <dsp:cNvPr id="0" name=""/>
        <dsp:cNvSpPr/>
      </dsp:nvSpPr>
      <dsp:spPr>
        <a:xfrm>
          <a:off x="1093850" y="1425553"/>
          <a:ext cx="0" cy="41928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4F8F08A-372D-443A-81CE-F78FF0C7A0DF}">
      <dsp:nvSpPr>
        <dsp:cNvPr id="0" name=""/>
        <dsp:cNvSpPr/>
      </dsp:nvSpPr>
      <dsp:spPr>
        <a:xfrm>
          <a:off x="1051922" y="1341697"/>
          <a:ext cx="83856" cy="8385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8D145D-F0F4-40BD-8F1F-1A1A6FB64969}">
      <dsp:nvSpPr>
        <dsp:cNvPr id="0" name=""/>
        <dsp:cNvSpPr/>
      </dsp:nvSpPr>
      <dsp:spPr>
        <a:xfrm>
          <a:off x="2492270" y="1844834"/>
          <a:ext cx="1573223" cy="503136"/>
        </a:xfrm>
        <a:prstGeom prst="hexagon">
          <a:avLst>
            <a:gd name="adj" fmla="val 40000"/>
            <a:gd name="vf" fmla="val 115470"/>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a:t>Mie. 23 Sep.</a:t>
          </a:r>
        </a:p>
      </dsp:txBody>
      <dsp:txXfrm>
        <a:off x="2690457" y="1908217"/>
        <a:ext cx="1176849" cy="376370"/>
      </dsp:txXfrm>
    </dsp:sp>
    <dsp:sp modelId="{C324EADB-91B6-4F99-A330-5B6641362D09}">
      <dsp:nvSpPr>
        <dsp:cNvPr id="0" name=""/>
        <dsp:cNvSpPr/>
      </dsp:nvSpPr>
      <dsp:spPr>
        <a:xfrm>
          <a:off x="2186366" y="2851107"/>
          <a:ext cx="2185032" cy="1341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t" anchorCtr="1">
          <a:noAutofit/>
        </a:bodyPr>
        <a:lstStyle/>
        <a:p>
          <a:pPr marL="0" lvl="0" indent="0" algn="ctr" defTabSz="533400">
            <a:lnSpc>
              <a:spcPct val="90000"/>
            </a:lnSpc>
            <a:spcBef>
              <a:spcPct val="0"/>
            </a:spcBef>
            <a:spcAft>
              <a:spcPct val="35000"/>
            </a:spcAft>
            <a:buNone/>
          </a:pPr>
          <a:r>
            <a:rPr lang="en-US" sz="1200" kern="1200"/>
            <a:t>Se realizará SEGUNDO TALLER VIRTUAL el miércoles 23 de septiembre</a:t>
          </a:r>
        </a:p>
      </dsp:txBody>
      <dsp:txXfrm>
        <a:off x="2186366" y="2851107"/>
        <a:ext cx="2185032" cy="1341697"/>
      </dsp:txXfrm>
    </dsp:sp>
    <dsp:sp modelId="{8809D33F-5449-4384-B08F-ECF9C6312A5C}">
      <dsp:nvSpPr>
        <dsp:cNvPr id="0" name=""/>
        <dsp:cNvSpPr/>
      </dsp:nvSpPr>
      <dsp:spPr>
        <a:xfrm>
          <a:off x="4065493" y="2096402"/>
          <a:ext cx="611809" cy="0"/>
        </a:xfrm>
        <a:custGeom>
          <a:avLst/>
          <a:gdLst/>
          <a:ahLst/>
          <a:cxnLst/>
          <a:rect l="0" t="0" r="0" b="0"/>
          <a:pathLst>
            <a:path>
              <a:moveTo>
                <a:pt x="0" y="0"/>
              </a:moveTo>
              <a:lnTo>
                <a:pt x="611809" y="0"/>
              </a:lnTo>
            </a:path>
          </a:pathLst>
        </a:custGeom>
        <a:no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D071BE-7698-4A9B-B471-63C9DD71F7D4}">
      <dsp:nvSpPr>
        <dsp:cNvPr id="0" name=""/>
        <dsp:cNvSpPr/>
      </dsp:nvSpPr>
      <dsp:spPr>
        <a:xfrm>
          <a:off x="3278882" y="2347970"/>
          <a:ext cx="0" cy="41928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9370CF7-0EC4-4734-8994-E1B8E3A3CA54}">
      <dsp:nvSpPr>
        <dsp:cNvPr id="0" name=""/>
        <dsp:cNvSpPr/>
      </dsp:nvSpPr>
      <dsp:spPr>
        <a:xfrm>
          <a:off x="3236954" y="2767251"/>
          <a:ext cx="83856" cy="8385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BC69CD-C11C-4D32-9B65-989DFA7FC107}">
      <dsp:nvSpPr>
        <dsp:cNvPr id="0" name=""/>
        <dsp:cNvSpPr/>
      </dsp:nvSpPr>
      <dsp:spPr>
        <a:xfrm>
          <a:off x="4677302" y="1844834"/>
          <a:ext cx="1573223" cy="503136"/>
        </a:xfrm>
        <a:prstGeom prst="hexagon">
          <a:avLst>
            <a:gd name="adj" fmla="val 40000"/>
            <a:gd name="vf" fmla="val 11547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a:t>Vie. 23 Oct.</a:t>
          </a:r>
        </a:p>
      </dsp:txBody>
      <dsp:txXfrm>
        <a:off x="4875489" y="1908217"/>
        <a:ext cx="1176849" cy="376370"/>
      </dsp:txXfrm>
    </dsp:sp>
    <dsp:sp modelId="{47C61706-ABBC-4114-AE08-B962245BD3F7}">
      <dsp:nvSpPr>
        <dsp:cNvPr id="0" name=""/>
        <dsp:cNvSpPr/>
      </dsp:nvSpPr>
      <dsp:spPr>
        <a:xfrm>
          <a:off x="4371398" y="0"/>
          <a:ext cx="2185032" cy="1341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b" anchorCtr="1">
          <a:noAutofit/>
        </a:bodyPr>
        <a:lstStyle/>
        <a:p>
          <a:pPr marL="0" lvl="0" indent="0" algn="ctr" defTabSz="533400">
            <a:lnSpc>
              <a:spcPct val="90000"/>
            </a:lnSpc>
            <a:spcBef>
              <a:spcPct val="0"/>
            </a:spcBef>
            <a:spcAft>
              <a:spcPct val="35000"/>
            </a:spcAft>
            <a:buNone/>
          </a:pPr>
          <a:r>
            <a:rPr lang="en-US" sz="1200" kern="1200"/>
            <a:t>Esta programado TERCER TALLER VIRTUAL el viernes 23 de octubre, con el se concluyen los talleres en el año 2026</a:t>
          </a:r>
        </a:p>
      </dsp:txBody>
      <dsp:txXfrm>
        <a:off x="4371398" y="0"/>
        <a:ext cx="2185032" cy="1341697"/>
      </dsp:txXfrm>
    </dsp:sp>
    <dsp:sp modelId="{A26AD293-753B-4C12-890F-D3E09ABD9B2B}">
      <dsp:nvSpPr>
        <dsp:cNvPr id="0" name=""/>
        <dsp:cNvSpPr/>
      </dsp:nvSpPr>
      <dsp:spPr>
        <a:xfrm>
          <a:off x="6250526" y="2096402"/>
          <a:ext cx="611809" cy="0"/>
        </a:xfrm>
        <a:custGeom>
          <a:avLst/>
          <a:gdLst/>
          <a:ahLst/>
          <a:cxnLst/>
          <a:rect l="0" t="0" r="0" b="0"/>
          <a:pathLst>
            <a:path>
              <a:moveTo>
                <a:pt x="0" y="0"/>
              </a:moveTo>
              <a:lnTo>
                <a:pt x="611809" y="0"/>
              </a:lnTo>
            </a:path>
          </a:pathLst>
        </a:custGeom>
        <a:no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2AE884-5BCA-412E-B1B0-EDA7E762030B}">
      <dsp:nvSpPr>
        <dsp:cNvPr id="0" name=""/>
        <dsp:cNvSpPr/>
      </dsp:nvSpPr>
      <dsp:spPr>
        <a:xfrm>
          <a:off x="5463914" y="1425553"/>
          <a:ext cx="0" cy="419280"/>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A951CDB-0B30-4DDA-A1F4-2D7AFE8D4D85}">
      <dsp:nvSpPr>
        <dsp:cNvPr id="0" name=""/>
        <dsp:cNvSpPr/>
      </dsp:nvSpPr>
      <dsp:spPr>
        <a:xfrm>
          <a:off x="5421986" y="1341697"/>
          <a:ext cx="83856" cy="8385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B9BFEC-6453-4968-8538-BBFEF794D8B6}">
      <dsp:nvSpPr>
        <dsp:cNvPr id="0" name=""/>
        <dsp:cNvSpPr/>
      </dsp:nvSpPr>
      <dsp:spPr>
        <a:xfrm>
          <a:off x="6862335" y="1844834"/>
          <a:ext cx="1573223" cy="503136"/>
        </a:xfrm>
        <a:prstGeom prst="hexagon">
          <a:avLst>
            <a:gd name="adj" fmla="val 40000"/>
            <a:gd name="vf" fmla="val 115470"/>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a:t>noviembre</a:t>
          </a:r>
        </a:p>
      </dsp:txBody>
      <dsp:txXfrm>
        <a:off x="7060522" y="1908217"/>
        <a:ext cx="1176849" cy="376370"/>
      </dsp:txXfrm>
    </dsp:sp>
    <dsp:sp modelId="{E71D6B0E-2ADB-40DD-BAAE-86A95C5CDBC7}">
      <dsp:nvSpPr>
        <dsp:cNvPr id="0" name=""/>
        <dsp:cNvSpPr/>
      </dsp:nvSpPr>
      <dsp:spPr>
        <a:xfrm>
          <a:off x="6556430" y="2851107"/>
          <a:ext cx="2185032" cy="1341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t" anchorCtr="1">
          <a:noAutofit/>
        </a:bodyPr>
        <a:lstStyle/>
        <a:p>
          <a:pPr marL="0" lvl="0" indent="0" algn="ctr" defTabSz="533400">
            <a:lnSpc>
              <a:spcPct val="90000"/>
            </a:lnSpc>
            <a:spcBef>
              <a:spcPct val="0"/>
            </a:spcBef>
            <a:spcAft>
              <a:spcPct val="35000"/>
            </a:spcAft>
            <a:buNone/>
          </a:pPr>
          <a:r>
            <a:rPr lang="en-US" sz="1200" kern="1200"/>
            <a:t>En noviembre se ha programado Clausura anual de talleres y presentación de resultados</a:t>
          </a:r>
        </a:p>
      </dsp:txBody>
      <dsp:txXfrm>
        <a:off x="6556430" y="2851107"/>
        <a:ext cx="2185032" cy="1341697"/>
      </dsp:txXfrm>
    </dsp:sp>
    <dsp:sp modelId="{1EE3ADA0-85BE-44A2-98B2-749BCC24A6A9}">
      <dsp:nvSpPr>
        <dsp:cNvPr id="0" name=""/>
        <dsp:cNvSpPr/>
      </dsp:nvSpPr>
      <dsp:spPr>
        <a:xfrm>
          <a:off x="8435558" y="2096402"/>
          <a:ext cx="611809" cy="0"/>
        </a:xfrm>
        <a:custGeom>
          <a:avLst/>
          <a:gdLst/>
          <a:ahLst/>
          <a:cxnLst/>
          <a:rect l="0" t="0" r="0" b="0"/>
          <a:pathLst>
            <a:path>
              <a:moveTo>
                <a:pt x="0" y="0"/>
              </a:moveTo>
              <a:lnTo>
                <a:pt x="611809" y="0"/>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5433FC-6018-47EC-8076-7B2909093CFB}">
      <dsp:nvSpPr>
        <dsp:cNvPr id="0" name=""/>
        <dsp:cNvSpPr/>
      </dsp:nvSpPr>
      <dsp:spPr>
        <a:xfrm>
          <a:off x="7648946" y="2347970"/>
          <a:ext cx="0" cy="419280"/>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08A06BF-0776-4A71-A3DC-B3D1970BD3C6}">
      <dsp:nvSpPr>
        <dsp:cNvPr id="0" name=""/>
        <dsp:cNvSpPr/>
      </dsp:nvSpPr>
      <dsp:spPr>
        <a:xfrm>
          <a:off x="7607018" y="2767251"/>
          <a:ext cx="83856" cy="8385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4D9645-2292-4707-A1F2-54B34483B52D}">
      <dsp:nvSpPr>
        <dsp:cNvPr id="0" name=""/>
        <dsp:cNvSpPr/>
      </dsp:nvSpPr>
      <dsp:spPr>
        <a:xfrm rot="10800000">
          <a:off x="9047367" y="1844834"/>
          <a:ext cx="1573223" cy="503136"/>
        </a:xfrm>
        <a:prstGeom prst="homePlate">
          <a:avLst>
            <a:gd name="adj" fmla="val 40000"/>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en-US" sz="1200" kern="1200"/>
            <a:t>Ene.–Ago. 2027</a:t>
          </a:r>
        </a:p>
      </dsp:txBody>
      <dsp:txXfrm rot="10800000">
        <a:off x="9147994" y="1844834"/>
        <a:ext cx="1472596" cy="503136"/>
      </dsp:txXfrm>
    </dsp:sp>
    <dsp:sp modelId="{B200B480-447F-4718-A375-8E1D2D45BBD6}">
      <dsp:nvSpPr>
        <dsp:cNvPr id="0" name=""/>
        <dsp:cNvSpPr/>
      </dsp:nvSpPr>
      <dsp:spPr>
        <a:xfrm>
          <a:off x="8741462" y="0"/>
          <a:ext cx="2185032" cy="1341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6680" rIns="0" bIns="106680" numCol="1" spcCol="1270" anchor="b" anchorCtr="1">
          <a:noAutofit/>
        </a:bodyPr>
        <a:lstStyle/>
        <a:p>
          <a:pPr marL="0" lvl="0" indent="0" algn="ctr" defTabSz="533400">
            <a:lnSpc>
              <a:spcPct val="90000"/>
            </a:lnSpc>
            <a:spcBef>
              <a:spcPct val="0"/>
            </a:spcBef>
            <a:spcAft>
              <a:spcPct val="35000"/>
            </a:spcAft>
            <a:buNone/>
          </a:pPr>
          <a:r>
            <a:rPr lang="en-US" sz="1200" kern="1200"/>
            <a:t>De enero a agosto 2027 se inicia segunda ronda de talleres virtuales </a:t>
          </a:r>
        </a:p>
      </dsp:txBody>
      <dsp:txXfrm>
        <a:off x="8741462" y="0"/>
        <a:ext cx="2185032" cy="1341697"/>
      </dsp:txXfrm>
    </dsp:sp>
    <dsp:sp modelId="{B4F21916-2F53-461B-B36A-DF0DA85ABBFC}">
      <dsp:nvSpPr>
        <dsp:cNvPr id="0" name=""/>
        <dsp:cNvSpPr/>
      </dsp:nvSpPr>
      <dsp:spPr>
        <a:xfrm>
          <a:off x="9833978" y="1425553"/>
          <a:ext cx="0" cy="419280"/>
        </a:xfrm>
        <a:prstGeom prst="line">
          <a:avLst/>
        </a:prstGeom>
        <a:noFill/>
        <a:ln w="1270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B1FCE64-7B66-4038-B9BE-C59ED5CEC801}">
      <dsp:nvSpPr>
        <dsp:cNvPr id="0" name=""/>
        <dsp:cNvSpPr/>
      </dsp:nvSpPr>
      <dsp:spPr>
        <a:xfrm>
          <a:off x="9792050" y="1341697"/>
          <a:ext cx="83856" cy="8385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745D54-9983-CB83-2C68-CC5037E313B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GT"/>
          </a:p>
        </p:txBody>
      </p:sp>
      <p:sp>
        <p:nvSpPr>
          <p:cNvPr id="3" name="Subtítulo 2">
            <a:extLst>
              <a:ext uri="{FF2B5EF4-FFF2-40B4-BE49-F238E27FC236}">
                <a16:creationId xmlns:a16="http://schemas.microsoft.com/office/drawing/2014/main" id="{AEFB4DC6-AC04-B43D-E263-D0352F096D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GT"/>
          </a:p>
        </p:txBody>
      </p:sp>
      <p:sp>
        <p:nvSpPr>
          <p:cNvPr id="4" name="Marcador de fecha 3">
            <a:extLst>
              <a:ext uri="{FF2B5EF4-FFF2-40B4-BE49-F238E27FC236}">
                <a16:creationId xmlns:a16="http://schemas.microsoft.com/office/drawing/2014/main" id="{4E06E681-E3D8-5530-D040-78093DE1176A}"/>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03C10ECB-CFB9-F2AC-2A57-86A999A2AA87}"/>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3977742-DCA7-A095-3869-41701A5AD6C5}"/>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1875473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0CC52F-25F1-0BB6-1026-03EE3A1A9CF7}"/>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06619F2D-632A-DF04-BE85-9DE214D7F73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5D6C6A6F-99D3-61AC-90C5-E1A164703FB3}"/>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D3696223-6AF7-332D-8942-177CC539A494}"/>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70782DA1-4B39-72FB-2181-858962DEEB9C}"/>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847545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FF94B4-C443-B2CD-7EF4-581FB4577D7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FCBEF951-01F8-8C14-67D9-C37A1A81F8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ED3B876-5990-50AC-34F0-5B8100443F19}"/>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DB7A2FA3-36D5-7783-7897-2477A672FEFF}"/>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B9B5BF44-8900-6EA9-426E-B23C8939AEC9}"/>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166058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74208C-2D53-CA05-128F-4401A2201FDB}"/>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95668A9C-D406-72CE-7811-AE645DCB222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contenido 3">
            <a:extLst>
              <a:ext uri="{FF2B5EF4-FFF2-40B4-BE49-F238E27FC236}">
                <a16:creationId xmlns:a16="http://schemas.microsoft.com/office/drawing/2014/main" id="{E516DD0A-C80B-7A71-3737-A3C8B702493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fecha 4">
            <a:extLst>
              <a:ext uri="{FF2B5EF4-FFF2-40B4-BE49-F238E27FC236}">
                <a16:creationId xmlns:a16="http://schemas.microsoft.com/office/drawing/2014/main" id="{4DD1EB56-ADD4-9407-0C15-098ACC220C27}"/>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6" name="Marcador de pie de página 5">
            <a:extLst>
              <a:ext uri="{FF2B5EF4-FFF2-40B4-BE49-F238E27FC236}">
                <a16:creationId xmlns:a16="http://schemas.microsoft.com/office/drawing/2014/main" id="{816E3BB7-A0D7-5821-E194-C673BADD8688}"/>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8D7CFF19-B462-9696-C3E9-285628B1DE3B}"/>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1184259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5289AE-8D91-71F6-0D54-AEDB4A3611C1}"/>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F5B6B4BC-B0B3-0284-02EE-5FAB812831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6DA0B2E-BFFA-9439-2D29-4759BC8A7E5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5" name="Marcador de texto 4">
            <a:extLst>
              <a:ext uri="{FF2B5EF4-FFF2-40B4-BE49-F238E27FC236}">
                <a16:creationId xmlns:a16="http://schemas.microsoft.com/office/drawing/2014/main" id="{AB421387-D85B-BECA-5C6C-BCF09F08FF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38FFFC4-33D2-D2DB-2083-C9B0FC5E801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7" name="Marcador de fecha 6">
            <a:extLst>
              <a:ext uri="{FF2B5EF4-FFF2-40B4-BE49-F238E27FC236}">
                <a16:creationId xmlns:a16="http://schemas.microsoft.com/office/drawing/2014/main" id="{9D9A7D44-E770-204D-6403-60762F492E4B}"/>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8" name="Marcador de pie de página 7">
            <a:extLst>
              <a:ext uri="{FF2B5EF4-FFF2-40B4-BE49-F238E27FC236}">
                <a16:creationId xmlns:a16="http://schemas.microsoft.com/office/drawing/2014/main" id="{AB561119-1DFB-4AB8-428D-249363AF0039}"/>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069FA531-1229-1739-AD05-C4C1536E14AE}"/>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222357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F6CB98-D253-4A85-DD25-81E2E5424D9C}"/>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fecha 2">
            <a:extLst>
              <a:ext uri="{FF2B5EF4-FFF2-40B4-BE49-F238E27FC236}">
                <a16:creationId xmlns:a16="http://schemas.microsoft.com/office/drawing/2014/main" id="{D81938F5-81D9-762C-B673-05415D5E1D44}"/>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4" name="Marcador de pie de página 3">
            <a:extLst>
              <a:ext uri="{FF2B5EF4-FFF2-40B4-BE49-F238E27FC236}">
                <a16:creationId xmlns:a16="http://schemas.microsoft.com/office/drawing/2014/main" id="{3457DE67-B182-C818-7DE7-625D95F7E521}"/>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77610F6E-233B-DB4E-32E4-1CBFAB1A1938}"/>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138998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2FA304-39C3-EF0D-0712-4B39B04081A1}"/>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3" name="Marcador de pie de página 2">
            <a:extLst>
              <a:ext uri="{FF2B5EF4-FFF2-40B4-BE49-F238E27FC236}">
                <a16:creationId xmlns:a16="http://schemas.microsoft.com/office/drawing/2014/main" id="{6A989064-B8CA-6499-7D39-6D002EE150F8}"/>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5BB5F5D8-4B99-5FE6-27D2-385479399BA5}"/>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246855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8D1973-6F76-B6C9-B24B-B1AF24D3EC4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F8090806-2E03-01EC-C20F-8CE8099AC0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texto 3">
            <a:extLst>
              <a:ext uri="{FF2B5EF4-FFF2-40B4-BE49-F238E27FC236}">
                <a16:creationId xmlns:a16="http://schemas.microsoft.com/office/drawing/2014/main" id="{F45365E0-C371-E7CB-ED61-40947F7C4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1708220-5796-E4F0-D9CC-702A6407C389}"/>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6" name="Marcador de pie de página 5">
            <a:extLst>
              <a:ext uri="{FF2B5EF4-FFF2-40B4-BE49-F238E27FC236}">
                <a16:creationId xmlns:a16="http://schemas.microsoft.com/office/drawing/2014/main" id="{84160D87-0577-E6FE-4F13-D8D4569C0A21}"/>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EB2551B4-D8F3-96FF-4A49-701202F5BC33}"/>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43650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C0B0C6-9D86-F122-C505-844B804D5CD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posición de imagen 2">
            <a:extLst>
              <a:ext uri="{FF2B5EF4-FFF2-40B4-BE49-F238E27FC236}">
                <a16:creationId xmlns:a16="http://schemas.microsoft.com/office/drawing/2014/main" id="{A1494B07-0C93-4D0C-C858-6D85B771B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2744AFE1-830A-DBA1-261D-9C8E36D717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C82F6AE-F0E2-73A3-10DE-70822ABC2D83}"/>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6" name="Marcador de pie de página 5">
            <a:extLst>
              <a:ext uri="{FF2B5EF4-FFF2-40B4-BE49-F238E27FC236}">
                <a16:creationId xmlns:a16="http://schemas.microsoft.com/office/drawing/2014/main" id="{ACD9728D-D417-A790-FC95-E4D8F00E7600}"/>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26EB1118-BEB1-63A4-6910-8E843F556E72}"/>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3183546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BB5D8-5607-BF21-2EA3-C2E4AD034D44}"/>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ADC6926C-A99E-B3C0-38D3-AB24D7C7638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B36DA659-802B-1DC4-C6A6-65699BD10E2B}"/>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616B49BA-92F3-3B94-EF1B-1BC26E707957}"/>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679A82A1-6955-6E0C-7076-D0F92CD8DBF5}"/>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165468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3036C06-D158-E2CF-73F0-6D8D56E8F3D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A802BF6D-24E2-9115-4328-D784E9A3960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D90CF8D3-E1A7-FB7E-48BB-DF5727CC082B}"/>
              </a:ext>
            </a:extLst>
          </p:cNvPr>
          <p:cNvSpPr>
            <a:spLocks noGrp="1"/>
          </p:cNvSpPr>
          <p:nvPr>
            <p:ph type="dt" sz="half" idx="10"/>
          </p:nvPr>
        </p:nvSpPr>
        <p:spPr/>
        <p:txBody>
          <a:body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9D24A6BC-C456-2C82-A1BD-8A05EB88C271}"/>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991EAB99-C230-B1B8-648E-CEFDA4CF5E6A}"/>
              </a:ext>
            </a:extLst>
          </p:cNvPr>
          <p:cNvSpPr>
            <a:spLocks noGrp="1"/>
          </p:cNvSpPr>
          <p:nvPr>
            <p:ph type="sldNum" sz="quarter" idx="12"/>
          </p:nvPr>
        </p:nvSpPr>
        <p:spPr/>
        <p:txBody>
          <a:bodyPr/>
          <a:lstStyle/>
          <a:p>
            <a:fld id="{117A666D-EB86-4A68-8BCA-1F3B12ECFD5D}" type="slidenum">
              <a:rPr lang="es-GT" smtClean="0"/>
              <a:t>‹Nº›</a:t>
            </a:fld>
            <a:endParaRPr lang="es-GT"/>
          </a:p>
        </p:txBody>
      </p:sp>
    </p:spTree>
    <p:extLst>
      <p:ext uri="{BB962C8B-B14F-4D97-AF65-F5344CB8AC3E}">
        <p14:creationId xmlns:p14="http://schemas.microsoft.com/office/powerpoint/2010/main" val="216365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10D25A3-348B-F5BB-6E7A-FB3DA38E1C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CFA6B9AA-2773-4332-076C-9E06988271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4" name="Marcador de fecha 3">
            <a:extLst>
              <a:ext uri="{FF2B5EF4-FFF2-40B4-BE49-F238E27FC236}">
                <a16:creationId xmlns:a16="http://schemas.microsoft.com/office/drawing/2014/main" id="{F8ED2342-D0DC-9036-CDAA-F39D29420B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D738A4-83DF-4D98-A506-577C91978266}" type="datetimeFigureOut">
              <a:rPr lang="es-GT" smtClean="0"/>
              <a:t>21/09/2026</a:t>
            </a:fld>
            <a:endParaRPr lang="es-GT"/>
          </a:p>
        </p:txBody>
      </p:sp>
      <p:sp>
        <p:nvSpPr>
          <p:cNvPr id="5" name="Marcador de pie de página 4">
            <a:extLst>
              <a:ext uri="{FF2B5EF4-FFF2-40B4-BE49-F238E27FC236}">
                <a16:creationId xmlns:a16="http://schemas.microsoft.com/office/drawing/2014/main" id="{886B587F-02D5-C856-4D77-BED073752C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GT"/>
          </a:p>
        </p:txBody>
      </p:sp>
      <p:sp>
        <p:nvSpPr>
          <p:cNvPr id="6" name="Marcador de número de diapositiva 5">
            <a:extLst>
              <a:ext uri="{FF2B5EF4-FFF2-40B4-BE49-F238E27FC236}">
                <a16:creationId xmlns:a16="http://schemas.microsoft.com/office/drawing/2014/main" id="{09BA3B17-019B-A374-7020-731DA19076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7A666D-EB86-4A68-8BCA-1F3B12ECFD5D}" type="slidenum">
              <a:rPr lang="es-GT" smtClean="0"/>
              <a:t>‹Nº›</a:t>
            </a:fld>
            <a:endParaRPr lang="es-GT"/>
          </a:p>
        </p:txBody>
      </p:sp>
    </p:spTree>
    <p:extLst>
      <p:ext uri="{BB962C8B-B14F-4D97-AF65-F5344CB8AC3E}">
        <p14:creationId xmlns:p14="http://schemas.microsoft.com/office/powerpoint/2010/main" val="3688281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Presentaci&#243;n%20Requisitos%20de%20Proyectos%20(alcantarillado%20sanitario)%20(modificada%20final-final).ppt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9D7465A-2EEC-7683-9BDB-81B4DC4ABF0C}"/>
              </a:ext>
            </a:extLst>
          </p:cNvPr>
          <p:cNvSpPr>
            <a:spLocks noGrp="1"/>
          </p:cNvSpPr>
          <p:nvPr>
            <p:ph type="ctrTitle"/>
          </p:nvPr>
        </p:nvSpPr>
        <p:spPr>
          <a:xfrm>
            <a:off x="826396" y="586855"/>
            <a:ext cx="4230100" cy="3387497"/>
          </a:xfrm>
        </p:spPr>
        <p:txBody>
          <a:bodyPr vert="horz" lIns="91440" tIns="45720" rIns="91440" bIns="45720" rtlCol="0" anchor="b">
            <a:normAutofit/>
          </a:bodyPr>
          <a:lstStyle/>
          <a:p>
            <a:pPr algn="r"/>
            <a:r>
              <a:rPr lang="en-US" sz="5400" b="1" kern="1200" dirty="0">
                <a:solidFill>
                  <a:srgbClr val="FFFFFF"/>
                </a:solidFill>
                <a:latin typeface="+mj-lt"/>
                <a:ea typeface="+mj-ea"/>
                <a:cs typeface="+mj-cs"/>
              </a:rPr>
              <a:t>GOBIERNO ABIERTO</a:t>
            </a:r>
          </a:p>
        </p:txBody>
      </p:sp>
      <p:sp>
        <p:nvSpPr>
          <p:cNvPr id="3" name="Subtítulo 2">
            <a:extLst>
              <a:ext uri="{FF2B5EF4-FFF2-40B4-BE49-F238E27FC236}">
                <a16:creationId xmlns:a16="http://schemas.microsoft.com/office/drawing/2014/main" id="{FDB3127D-59C6-9B1D-0EB5-BB39FB24F715}"/>
              </a:ext>
            </a:extLst>
          </p:cNvPr>
          <p:cNvSpPr>
            <a:spLocks noGrp="1"/>
          </p:cNvSpPr>
          <p:nvPr>
            <p:ph type="subTitle" idx="1"/>
          </p:nvPr>
        </p:nvSpPr>
        <p:spPr>
          <a:xfrm>
            <a:off x="6503158" y="649480"/>
            <a:ext cx="4862447" cy="5546047"/>
          </a:xfrm>
        </p:spPr>
        <p:txBody>
          <a:bodyPr vert="horz" lIns="91440" tIns="45720" rIns="91440" bIns="45720" rtlCol="0" anchor="ctr">
            <a:normAutofit/>
          </a:bodyPr>
          <a:lstStyle/>
          <a:p>
            <a:r>
              <a:rPr lang="en-US" sz="2800" b="1" dirty="0"/>
              <a:t>HITO 8</a:t>
            </a:r>
          </a:p>
          <a:p>
            <a:r>
              <a:rPr lang="en-US" sz="2800" b="1" dirty="0"/>
              <a:t>EJE DE </a:t>
            </a:r>
            <a:r>
              <a:rPr lang="es-MX" sz="2800" b="1" dirty="0"/>
              <a:t>MEDIO AMBIENTE, AGUA, SANEAMIENTO,</a:t>
            </a:r>
          </a:p>
          <a:p>
            <a:r>
              <a:rPr lang="es-MX" sz="2800" b="1" dirty="0"/>
              <a:t>RESIDUOS Y DESECHOS SÓLIDOS</a:t>
            </a:r>
            <a:endParaRPr lang="en-US" sz="2800" b="1" dirty="0"/>
          </a:p>
          <a:p>
            <a:pPr indent="-228600" algn="l">
              <a:buFont typeface="Arial" panose="020B0604020202020204" pitchFamily="34" charset="0"/>
              <a:buChar char="•"/>
            </a:pPr>
            <a:endParaRPr lang="en-US" sz="2000" dirty="0"/>
          </a:p>
          <a:p>
            <a:pPr indent="-228600" algn="l">
              <a:buFont typeface="Arial" panose="020B0604020202020204" pitchFamily="34" charset="0"/>
              <a:buChar char="•"/>
            </a:pPr>
            <a:endParaRPr lang="en-US" sz="2000" dirty="0"/>
          </a:p>
          <a:p>
            <a:r>
              <a:rPr lang="en-US" sz="3600" dirty="0"/>
              <a:t>RESPONSABLE</a:t>
            </a:r>
          </a:p>
          <a:p>
            <a:r>
              <a:rPr lang="en-US" sz="3600" b="1" dirty="0"/>
              <a:t>FONDO DE DESARROLLO SOCIAL           – FODES -</a:t>
            </a:r>
          </a:p>
          <a:p>
            <a:pPr indent="-228600" algn="l">
              <a:buFont typeface="Arial" panose="020B0604020202020204" pitchFamily="34" charset="0"/>
              <a:buChar char="•"/>
            </a:pPr>
            <a:endParaRPr lang="en-US" sz="2000" dirty="0"/>
          </a:p>
        </p:txBody>
      </p:sp>
      <p:pic>
        <p:nvPicPr>
          <p:cNvPr id="5" name="Imagen 4">
            <a:extLst>
              <a:ext uri="{FF2B5EF4-FFF2-40B4-BE49-F238E27FC236}">
                <a16:creationId xmlns:a16="http://schemas.microsoft.com/office/drawing/2014/main" id="{82BEC7C4-5293-6AEA-BEDA-08CA9034B07A}"/>
              </a:ext>
            </a:extLst>
          </p:cNvPr>
          <p:cNvPicPr>
            <a:picLocks noChangeAspect="1"/>
          </p:cNvPicPr>
          <p:nvPr/>
        </p:nvPicPr>
        <p:blipFill>
          <a:blip r:embed="rId2"/>
          <a:srcRect l="8163" t="3439" r="43363" b="83297"/>
          <a:stretch>
            <a:fillRect/>
          </a:stretch>
        </p:blipFill>
        <p:spPr>
          <a:xfrm>
            <a:off x="9455499" y="11111"/>
            <a:ext cx="2592402" cy="909624"/>
          </a:xfrm>
          <a:prstGeom prst="rect">
            <a:avLst/>
          </a:prstGeom>
        </p:spPr>
      </p:pic>
    </p:spTree>
    <p:extLst>
      <p:ext uri="{BB962C8B-B14F-4D97-AF65-F5344CB8AC3E}">
        <p14:creationId xmlns:p14="http://schemas.microsoft.com/office/powerpoint/2010/main" val="2026272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84F978C-F047-0009-1523-887FD0AC3B07}"/>
              </a:ext>
            </a:extLst>
          </p:cNvPr>
          <p:cNvSpPr>
            <a:spLocks noGrp="1"/>
          </p:cNvSpPr>
          <p:nvPr>
            <p:ph type="title"/>
          </p:nvPr>
        </p:nvSpPr>
        <p:spPr>
          <a:xfrm>
            <a:off x="826396" y="586855"/>
            <a:ext cx="4230100" cy="3387497"/>
          </a:xfrm>
        </p:spPr>
        <p:txBody>
          <a:bodyPr anchor="b">
            <a:normAutofit/>
          </a:bodyPr>
          <a:lstStyle/>
          <a:p>
            <a:pPr algn="r"/>
            <a:r>
              <a:rPr lang="es-MX" sz="4000">
                <a:solidFill>
                  <a:srgbClr val="FFFFFF"/>
                </a:solidFill>
              </a:rPr>
              <a:t>NOMBRE DEL COMPROMISO: </a:t>
            </a:r>
            <a:endParaRPr lang="es-GT" sz="4000">
              <a:solidFill>
                <a:srgbClr val="FFFFFF"/>
              </a:solidFill>
            </a:endParaRPr>
          </a:p>
        </p:txBody>
      </p:sp>
      <p:sp>
        <p:nvSpPr>
          <p:cNvPr id="3" name="Marcador de contenido 2">
            <a:extLst>
              <a:ext uri="{FF2B5EF4-FFF2-40B4-BE49-F238E27FC236}">
                <a16:creationId xmlns:a16="http://schemas.microsoft.com/office/drawing/2014/main" id="{32B4DFF3-B614-D243-A071-377DFD880C38}"/>
              </a:ext>
            </a:extLst>
          </p:cNvPr>
          <p:cNvSpPr>
            <a:spLocks noGrp="1"/>
          </p:cNvSpPr>
          <p:nvPr>
            <p:ph idx="1"/>
          </p:nvPr>
        </p:nvSpPr>
        <p:spPr>
          <a:xfrm>
            <a:off x="6503157" y="1595880"/>
            <a:ext cx="4862447" cy="4011127"/>
          </a:xfrm>
        </p:spPr>
        <p:txBody>
          <a:bodyPr anchor="ctr">
            <a:normAutofit/>
          </a:bodyPr>
          <a:lstStyle/>
          <a:p>
            <a:r>
              <a:rPr lang="es-MX" sz="2400" dirty="0"/>
              <a:t>Socializar los requisitos para la ejecución de proyectos de agua y saneamiento a través de plataforma o talleres virtuales con las municipalidades de todos los departamentos.</a:t>
            </a:r>
            <a:endParaRPr lang="es-GT" sz="2000" dirty="0"/>
          </a:p>
        </p:txBody>
      </p:sp>
      <p:pic>
        <p:nvPicPr>
          <p:cNvPr id="5" name="Imagen 4">
            <a:extLst>
              <a:ext uri="{FF2B5EF4-FFF2-40B4-BE49-F238E27FC236}">
                <a16:creationId xmlns:a16="http://schemas.microsoft.com/office/drawing/2014/main" id="{3660BE84-C506-AE71-762B-42FB87AC7942}"/>
              </a:ext>
            </a:extLst>
          </p:cNvPr>
          <p:cNvPicPr>
            <a:picLocks noChangeAspect="1"/>
          </p:cNvPicPr>
          <p:nvPr/>
        </p:nvPicPr>
        <p:blipFill>
          <a:blip r:embed="rId2"/>
          <a:srcRect l="8163" t="3439" r="43363" b="83297"/>
          <a:stretch>
            <a:fillRect/>
          </a:stretch>
        </p:blipFill>
        <p:spPr>
          <a:xfrm>
            <a:off x="9455499" y="11111"/>
            <a:ext cx="2592402" cy="909624"/>
          </a:xfrm>
          <a:prstGeom prst="rect">
            <a:avLst/>
          </a:prstGeom>
        </p:spPr>
      </p:pic>
    </p:spTree>
    <p:extLst>
      <p:ext uri="{BB962C8B-B14F-4D97-AF65-F5344CB8AC3E}">
        <p14:creationId xmlns:p14="http://schemas.microsoft.com/office/powerpoint/2010/main" val="2356886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712B230-F0BD-87AF-C716-69C3AE8E4974}"/>
              </a:ext>
            </a:extLst>
          </p:cNvPr>
          <p:cNvSpPr>
            <a:spLocks noGrp="1"/>
          </p:cNvSpPr>
          <p:nvPr>
            <p:ph type="title"/>
          </p:nvPr>
        </p:nvSpPr>
        <p:spPr>
          <a:xfrm>
            <a:off x="466722" y="586855"/>
            <a:ext cx="3201366" cy="3387497"/>
          </a:xfrm>
        </p:spPr>
        <p:txBody>
          <a:bodyPr anchor="b">
            <a:normAutofit/>
          </a:bodyPr>
          <a:lstStyle/>
          <a:p>
            <a:pPr algn="r"/>
            <a:r>
              <a:rPr lang="es-MX" sz="4000">
                <a:solidFill>
                  <a:srgbClr val="FFFFFF"/>
                </a:solidFill>
              </a:rPr>
              <a:t>QUE ES FODES:</a:t>
            </a:r>
            <a:endParaRPr lang="es-GT" sz="4000">
              <a:solidFill>
                <a:srgbClr val="FFFFFF"/>
              </a:solidFill>
            </a:endParaRPr>
          </a:p>
        </p:txBody>
      </p:sp>
      <p:pic>
        <p:nvPicPr>
          <p:cNvPr id="4" name="Imagen 3">
            <a:extLst>
              <a:ext uri="{FF2B5EF4-FFF2-40B4-BE49-F238E27FC236}">
                <a16:creationId xmlns:a16="http://schemas.microsoft.com/office/drawing/2014/main" id="{D04A0717-CDFF-8D0A-92A7-EB7B81F92DB1}"/>
              </a:ext>
            </a:extLst>
          </p:cNvPr>
          <p:cNvPicPr>
            <a:picLocks noChangeAspect="1"/>
          </p:cNvPicPr>
          <p:nvPr/>
        </p:nvPicPr>
        <p:blipFill>
          <a:blip r:embed="rId2"/>
          <a:srcRect l="8163" t="3439" r="43363" b="83297"/>
          <a:stretch>
            <a:fillRect/>
          </a:stretch>
        </p:blipFill>
        <p:spPr>
          <a:xfrm>
            <a:off x="8109502" y="2800715"/>
            <a:ext cx="3615776" cy="1268448"/>
          </a:xfrm>
          <a:prstGeom prst="rect">
            <a:avLst/>
          </a:prstGeom>
        </p:spPr>
      </p:pic>
      <p:graphicFrame>
        <p:nvGraphicFramePr>
          <p:cNvPr id="5" name="Marcador de contenido 2">
            <a:extLst>
              <a:ext uri="{FF2B5EF4-FFF2-40B4-BE49-F238E27FC236}">
                <a16:creationId xmlns:a16="http://schemas.microsoft.com/office/drawing/2014/main" id="{E0DA54A9-10F5-F7A7-DC7A-1EF6DB6C20F4}"/>
              </a:ext>
            </a:extLst>
          </p:cNvPr>
          <p:cNvGraphicFramePr>
            <a:graphicFrameLocks noGrp="1"/>
          </p:cNvGraphicFramePr>
          <p:nvPr>
            <p:ph idx="1"/>
            <p:extLst>
              <p:ext uri="{D42A27DB-BD31-4B8C-83A1-F6EECF244321}">
                <p14:modId xmlns:p14="http://schemas.microsoft.com/office/powerpoint/2010/main" val="3007498470"/>
              </p:ext>
            </p:extLst>
          </p:nvPr>
        </p:nvGraphicFramePr>
        <p:xfrm>
          <a:off x="4581727" y="649480"/>
          <a:ext cx="3025303" cy="55460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3624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317AF9-2837-41BE-FB55-964AE4624FCD}"/>
              </a:ext>
            </a:extLst>
          </p:cNvPr>
          <p:cNvSpPr>
            <a:spLocks noGrp="1"/>
          </p:cNvSpPr>
          <p:nvPr>
            <p:ph type="title"/>
          </p:nvPr>
        </p:nvSpPr>
        <p:spPr>
          <a:xfrm>
            <a:off x="466722" y="586855"/>
            <a:ext cx="3201366" cy="3387497"/>
          </a:xfrm>
        </p:spPr>
        <p:txBody>
          <a:bodyPr anchor="b">
            <a:normAutofit/>
          </a:bodyPr>
          <a:lstStyle/>
          <a:p>
            <a:pPr algn="r"/>
            <a:r>
              <a:rPr lang="es-MX" sz="3400">
                <a:solidFill>
                  <a:srgbClr val="FFFFFF"/>
                </a:solidFill>
              </a:rPr>
              <a:t>PROBLEMÁTICA:</a:t>
            </a:r>
            <a:endParaRPr lang="es-GT" sz="3400">
              <a:solidFill>
                <a:srgbClr val="FFFFFF"/>
              </a:solidFill>
            </a:endParaRPr>
          </a:p>
        </p:txBody>
      </p:sp>
      <p:sp>
        <p:nvSpPr>
          <p:cNvPr id="3" name="Marcador de contenido 2">
            <a:extLst>
              <a:ext uri="{FF2B5EF4-FFF2-40B4-BE49-F238E27FC236}">
                <a16:creationId xmlns:a16="http://schemas.microsoft.com/office/drawing/2014/main" id="{F9B08CE9-E07C-5572-788F-FC274C4228F9}"/>
              </a:ext>
            </a:extLst>
          </p:cNvPr>
          <p:cNvSpPr>
            <a:spLocks noGrp="1"/>
          </p:cNvSpPr>
          <p:nvPr>
            <p:ph idx="1"/>
          </p:nvPr>
        </p:nvSpPr>
        <p:spPr>
          <a:xfrm>
            <a:off x="4581727" y="649480"/>
            <a:ext cx="3527767" cy="5546047"/>
          </a:xfrm>
        </p:spPr>
        <p:txBody>
          <a:bodyPr anchor="ctr">
            <a:normAutofit/>
          </a:bodyPr>
          <a:lstStyle/>
          <a:p>
            <a:r>
              <a:rPr lang="es-GT" sz="2000" dirty="0"/>
              <a:t>Hemos detectado el problema de falta de  conocimiento o conocimiento a medias de los requisitos para optar a los programas de financiamiento que como institución ofrecemos para la construcción, ampliación o mejoramiento de obras de infraestructura que generan capital fijo en las áreas de agua y saneamiento.</a:t>
            </a:r>
          </a:p>
          <a:p>
            <a:pPr marL="0" indent="0">
              <a:buNone/>
            </a:pPr>
            <a:endParaRPr lang="es-GT" sz="2000" dirty="0"/>
          </a:p>
          <a:p>
            <a:endParaRPr lang="es-GT" sz="2000" dirty="0"/>
          </a:p>
        </p:txBody>
      </p:sp>
      <p:pic>
        <p:nvPicPr>
          <p:cNvPr id="5" name="Imagen 4">
            <a:extLst>
              <a:ext uri="{FF2B5EF4-FFF2-40B4-BE49-F238E27FC236}">
                <a16:creationId xmlns:a16="http://schemas.microsoft.com/office/drawing/2014/main" id="{9826662B-FEDA-B661-2001-63237CBC3A66}"/>
              </a:ext>
            </a:extLst>
          </p:cNvPr>
          <p:cNvPicPr>
            <a:picLocks noChangeAspect="1"/>
          </p:cNvPicPr>
          <p:nvPr/>
        </p:nvPicPr>
        <p:blipFill>
          <a:blip r:embed="rId2"/>
          <a:srcRect l="8163" t="3439" r="43363" b="83297"/>
          <a:stretch>
            <a:fillRect/>
          </a:stretch>
        </p:blipFill>
        <p:spPr>
          <a:xfrm>
            <a:off x="8109502" y="2800715"/>
            <a:ext cx="3615776" cy="1268448"/>
          </a:xfrm>
          <a:prstGeom prst="rect">
            <a:avLst/>
          </a:prstGeom>
        </p:spPr>
      </p:pic>
    </p:spTree>
    <p:extLst>
      <p:ext uri="{BB962C8B-B14F-4D97-AF65-F5344CB8AC3E}">
        <p14:creationId xmlns:p14="http://schemas.microsoft.com/office/powerpoint/2010/main" val="479735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349D5CCF-803B-E2AA-3528-15D373913C48}"/>
              </a:ext>
            </a:extLst>
          </p:cNvPr>
          <p:cNvSpPr>
            <a:spLocks noGrp="1"/>
          </p:cNvSpPr>
          <p:nvPr>
            <p:ph type="title"/>
          </p:nvPr>
        </p:nvSpPr>
        <p:spPr>
          <a:xfrm>
            <a:off x="1371597" y="348865"/>
            <a:ext cx="10044023" cy="877729"/>
          </a:xfrm>
        </p:spPr>
        <p:txBody>
          <a:bodyPr anchor="ctr">
            <a:normAutofit/>
          </a:bodyPr>
          <a:lstStyle/>
          <a:p>
            <a:r>
              <a:rPr lang="es-MX" sz="4000">
                <a:solidFill>
                  <a:srgbClr val="FFFFFF"/>
                </a:solidFill>
              </a:rPr>
              <a:t>SOLUCIÓN:</a:t>
            </a:r>
            <a:endParaRPr lang="es-GT" sz="4000">
              <a:solidFill>
                <a:srgbClr val="FFFFFF"/>
              </a:solidFill>
            </a:endParaRPr>
          </a:p>
        </p:txBody>
      </p:sp>
      <p:graphicFrame>
        <p:nvGraphicFramePr>
          <p:cNvPr id="5" name="Marcador de contenido 2">
            <a:extLst>
              <a:ext uri="{FF2B5EF4-FFF2-40B4-BE49-F238E27FC236}">
                <a16:creationId xmlns:a16="http://schemas.microsoft.com/office/drawing/2014/main" id="{C0B5691E-894F-8967-2A00-9683EFB6BB85}"/>
              </a:ext>
            </a:extLst>
          </p:cNvPr>
          <p:cNvGraphicFramePr>
            <a:graphicFrameLocks noGrp="1"/>
          </p:cNvGraphicFramePr>
          <p:nvPr>
            <p:ph idx="1"/>
            <p:extLst>
              <p:ext uri="{D42A27DB-BD31-4B8C-83A1-F6EECF244321}">
                <p14:modId xmlns:p14="http://schemas.microsoft.com/office/powerpoint/2010/main" val="48435999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2945668A-1633-B90E-B12F-19D1997FE62F}"/>
              </a:ext>
            </a:extLst>
          </p:cNvPr>
          <p:cNvPicPr>
            <a:picLocks noChangeAspect="1"/>
          </p:cNvPicPr>
          <p:nvPr/>
        </p:nvPicPr>
        <p:blipFill>
          <a:blip r:embed="rId7"/>
          <a:srcRect l="8163" t="3439" r="43363" b="83297"/>
          <a:stretch>
            <a:fillRect/>
          </a:stretch>
        </p:blipFill>
        <p:spPr>
          <a:xfrm>
            <a:off x="9455499" y="41255"/>
            <a:ext cx="2592402" cy="909624"/>
          </a:xfrm>
          <a:prstGeom prst="rect">
            <a:avLst/>
          </a:prstGeom>
        </p:spPr>
      </p:pic>
    </p:spTree>
    <p:extLst>
      <p:ext uri="{BB962C8B-B14F-4D97-AF65-F5344CB8AC3E}">
        <p14:creationId xmlns:p14="http://schemas.microsoft.com/office/powerpoint/2010/main" val="3682674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2EDF0D0-771F-AAA0-8570-6E2F7C6B51B0}"/>
              </a:ext>
            </a:extLst>
          </p:cNvPr>
          <p:cNvSpPr>
            <a:spLocks noGrp="1"/>
          </p:cNvSpPr>
          <p:nvPr>
            <p:ph type="title"/>
          </p:nvPr>
        </p:nvSpPr>
        <p:spPr>
          <a:xfrm>
            <a:off x="1371597" y="348865"/>
            <a:ext cx="10044023" cy="877729"/>
          </a:xfrm>
        </p:spPr>
        <p:txBody>
          <a:bodyPr anchor="ctr">
            <a:normAutofit/>
          </a:bodyPr>
          <a:lstStyle/>
          <a:p>
            <a:r>
              <a:rPr lang="es-MX" sz="4000">
                <a:solidFill>
                  <a:srgbClr val="FFFFFF"/>
                </a:solidFill>
              </a:rPr>
              <a:t>ACCIONES</a:t>
            </a:r>
            <a:endParaRPr lang="es-GT" sz="4000">
              <a:solidFill>
                <a:srgbClr val="FFFFFF"/>
              </a:solidFill>
            </a:endParaRPr>
          </a:p>
        </p:txBody>
      </p:sp>
      <p:graphicFrame>
        <p:nvGraphicFramePr>
          <p:cNvPr id="5" name="Marcador de contenido 2">
            <a:extLst>
              <a:ext uri="{FF2B5EF4-FFF2-40B4-BE49-F238E27FC236}">
                <a16:creationId xmlns:a16="http://schemas.microsoft.com/office/drawing/2014/main" id="{7AE1189E-AC24-581D-C2C8-48834F6B3D32}"/>
              </a:ext>
            </a:extLst>
          </p:cNvPr>
          <p:cNvGraphicFramePr>
            <a:graphicFrameLocks noGrp="1"/>
          </p:cNvGraphicFramePr>
          <p:nvPr>
            <p:ph idx="1"/>
            <p:extLst>
              <p:ext uri="{D42A27DB-BD31-4B8C-83A1-F6EECF244321}">
                <p14:modId xmlns:p14="http://schemas.microsoft.com/office/powerpoint/2010/main" val="155953833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766EFB9E-0103-9A30-8006-0AD934772A8D}"/>
              </a:ext>
            </a:extLst>
          </p:cNvPr>
          <p:cNvPicPr>
            <a:picLocks noChangeAspect="1"/>
          </p:cNvPicPr>
          <p:nvPr/>
        </p:nvPicPr>
        <p:blipFill>
          <a:blip r:embed="rId7"/>
          <a:srcRect l="8163" t="3439" r="43363" b="83297"/>
          <a:stretch>
            <a:fillRect/>
          </a:stretch>
        </p:blipFill>
        <p:spPr>
          <a:xfrm>
            <a:off x="9455499" y="51303"/>
            <a:ext cx="2592402" cy="909624"/>
          </a:xfrm>
          <a:prstGeom prst="rect">
            <a:avLst/>
          </a:prstGeom>
        </p:spPr>
      </p:pic>
    </p:spTree>
    <p:extLst>
      <p:ext uri="{BB962C8B-B14F-4D97-AF65-F5344CB8AC3E}">
        <p14:creationId xmlns:p14="http://schemas.microsoft.com/office/powerpoint/2010/main" val="417958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5F7CF1-AA19-A9B9-7F0F-22E27109EC62}"/>
              </a:ext>
            </a:extLst>
          </p:cNvPr>
          <p:cNvSpPr>
            <a:spLocks noGrp="1"/>
          </p:cNvSpPr>
          <p:nvPr>
            <p:ph type="title"/>
          </p:nvPr>
        </p:nvSpPr>
        <p:spPr>
          <a:xfrm>
            <a:off x="838200" y="365126"/>
            <a:ext cx="10515600" cy="814746"/>
          </a:xfrm>
          <a:solidFill>
            <a:schemeClr val="accent1"/>
          </a:solidFill>
        </p:spPr>
        <p:txBody>
          <a:bodyPr>
            <a:normAutofit/>
          </a:bodyPr>
          <a:lstStyle/>
          <a:p>
            <a:pPr algn="ctr"/>
            <a:r>
              <a:rPr lang="es-MX" b="1" dirty="0">
                <a:solidFill>
                  <a:schemeClr val="bg1"/>
                </a:solidFill>
              </a:rPr>
              <a:t>TALLER</a:t>
            </a:r>
            <a:r>
              <a:rPr lang="es-MX" b="1" dirty="0"/>
              <a:t> </a:t>
            </a:r>
            <a:r>
              <a:rPr lang="es-MX" b="1" dirty="0">
                <a:solidFill>
                  <a:schemeClr val="bg1"/>
                </a:solidFill>
              </a:rPr>
              <a:t>VIRTUAL</a:t>
            </a:r>
            <a:endParaRPr lang="es-GT" b="1" dirty="0">
              <a:solidFill>
                <a:schemeClr val="bg1"/>
              </a:solidFill>
            </a:endParaRPr>
          </a:p>
        </p:txBody>
      </p:sp>
      <p:pic>
        <p:nvPicPr>
          <p:cNvPr id="5" name="Marcador de contenido 4">
            <a:extLst>
              <a:ext uri="{FF2B5EF4-FFF2-40B4-BE49-F238E27FC236}">
                <a16:creationId xmlns:a16="http://schemas.microsoft.com/office/drawing/2014/main" id="{D9B75FB8-F9CA-3FD1-EDF8-0F0EE35535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4620" y="2562226"/>
            <a:ext cx="5207383" cy="2762250"/>
          </a:xfrm>
          <a:prstGeom prst="rect">
            <a:avLst/>
          </a:prstGeom>
        </p:spPr>
      </p:pic>
      <p:pic>
        <p:nvPicPr>
          <p:cNvPr id="7" name="Imagen 6">
            <a:extLst>
              <a:ext uri="{FF2B5EF4-FFF2-40B4-BE49-F238E27FC236}">
                <a16:creationId xmlns:a16="http://schemas.microsoft.com/office/drawing/2014/main" id="{21596DEF-22C2-7FD8-F323-5CACFD3D1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38375"/>
            <a:ext cx="2764179" cy="3924300"/>
          </a:xfrm>
          <a:prstGeom prst="rect">
            <a:avLst/>
          </a:prstGeom>
        </p:spPr>
      </p:pic>
      <p:sp>
        <p:nvSpPr>
          <p:cNvPr id="8" name="CuadroTexto 7">
            <a:extLst>
              <a:ext uri="{FF2B5EF4-FFF2-40B4-BE49-F238E27FC236}">
                <a16:creationId xmlns:a16="http://schemas.microsoft.com/office/drawing/2014/main" id="{AEA72956-46CB-A8F8-61A7-BD732F5F2678}"/>
              </a:ext>
            </a:extLst>
          </p:cNvPr>
          <p:cNvSpPr txBox="1"/>
          <p:nvPr/>
        </p:nvSpPr>
        <p:spPr>
          <a:xfrm>
            <a:off x="9267825" y="2962275"/>
            <a:ext cx="2162175" cy="369332"/>
          </a:xfrm>
          <a:prstGeom prst="rect">
            <a:avLst/>
          </a:prstGeom>
          <a:noFill/>
        </p:spPr>
        <p:txBody>
          <a:bodyPr wrap="square" rtlCol="0">
            <a:spAutoFit/>
          </a:bodyPr>
          <a:lstStyle/>
          <a:p>
            <a:r>
              <a:rPr lang="es-MX" dirty="0">
                <a:hlinkClick r:id="rId4" action="ppaction://hlinkpres?slideindex=1&amp;slidetitle="/>
              </a:rPr>
              <a:t>PRESENTACIÓN</a:t>
            </a:r>
            <a:r>
              <a:rPr lang="es-MX" dirty="0"/>
              <a:t> </a:t>
            </a:r>
            <a:endParaRPr lang="es-GT" dirty="0"/>
          </a:p>
        </p:txBody>
      </p:sp>
      <p:sp>
        <p:nvSpPr>
          <p:cNvPr id="9" name="CuadroTexto 8">
            <a:extLst>
              <a:ext uri="{FF2B5EF4-FFF2-40B4-BE49-F238E27FC236}">
                <a16:creationId xmlns:a16="http://schemas.microsoft.com/office/drawing/2014/main" id="{1471B50A-6CB3-9DDB-A29E-BA07418834EB}"/>
              </a:ext>
            </a:extLst>
          </p:cNvPr>
          <p:cNvSpPr txBox="1"/>
          <p:nvPr/>
        </p:nvSpPr>
        <p:spPr>
          <a:xfrm>
            <a:off x="9658350" y="3831193"/>
            <a:ext cx="831638" cy="369332"/>
          </a:xfrm>
          <a:prstGeom prst="rect">
            <a:avLst/>
          </a:prstGeom>
          <a:noFill/>
        </p:spPr>
        <p:txBody>
          <a:bodyPr wrap="none" rtlCol="0">
            <a:spAutoFit/>
          </a:bodyPr>
          <a:lstStyle/>
          <a:p>
            <a:r>
              <a:rPr lang="es-MX" dirty="0"/>
              <a:t>VIDEO</a:t>
            </a:r>
            <a:endParaRPr lang="es-GT" dirty="0"/>
          </a:p>
        </p:txBody>
      </p:sp>
      <p:pic>
        <p:nvPicPr>
          <p:cNvPr id="4" name="Imagen 3">
            <a:extLst>
              <a:ext uri="{FF2B5EF4-FFF2-40B4-BE49-F238E27FC236}">
                <a16:creationId xmlns:a16="http://schemas.microsoft.com/office/drawing/2014/main" id="{FC681316-077E-2AF3-8416-DD7663B391D7}"/>
              </a:ext>
            </a:extLst>
          </p:cNvPr>
          <p:cNvPicPr>
            <a:picLocks noChangeAspect="1"/>
          </p:cNvPicPr>
          <p:nvPr/>
        </p:nvPicPr>
        <p:blipFill>
          <a:blip r:embed="rId5"/>
          <a:srcRect l="8163" t="3439" r="43363" b="83297"/>
          <a:stretch>
            <a:fillRect/>
          </a:stretch>
        </p:blipFill>
        <p:spPr>
          <a:xfrm>
            <a:off x="9455499" y="332655"/>
            <a:ext cx="2592402" cy="909624"/>
          </a:xfrm>
          <a:prstGeom prst="rect">
            <a:avLst/>
          </a:prstGeom>
        </p:spPr>
      </p:pic>
    </p:spTree>
    <p:extLst>
      <p:ext uri="{BB962C8B-B14F-4D97-AF65-F5344CB8AC3E}">
        <p14:creationId xmlns:p14="http://schemas.microsoft.com/office/powerpoint/2010/main" val="303964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85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BBBAEDC-F11D-A8D6-AFDC-FF65CA367D45}"/>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b="1" kern="1200">
                <a:solidFill>
                  <a:srgbClr val="FFFFFF"/>
                </a:solidFill>
                <a:latin typeface="+mj-lt"/>
                <a:ea typeface="+mj-ea"/>
                <a:cs typeface="+mj-cs"/>
              </a:rPr>
              <a:t>PRÓXIMO TALLER VIRTUAL</a:t>
            </a:r>
          </a:p>
        </p:txBody>
      </p:sp>
      <p:pic>
        <p:nvPicPr>
          <p:cNvPr id="5" name="Marcador de contenido 4">
            <a:extLst>
              <a:ext uri="{FF2B5EF4-FFF2-40B4-BE49-F238E27FC236}">
                <a16:creationId xmlns:a16="http://schemas.microsoft.com/office/drawing/2014/main" id="{E8855507-6612-227E-CEDC-B14FBB6A84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1411" y="189418"/>
            <a:ext cx="4276174" cy="6406254"/>
          </a:xfrm>
          <a:prstGeom prst="rect">
            <a:avLst/>
          </a:prstGeom>
        </p:spPr>
      </p:pic>
      <p:pic>
        <p:nvPicPr>
          <p:cNvPr id="4" name="Imagen 3">
            <a:extLst>
              <a:ext uri="{FF2B5EF4-FFF2-40B4-BE49-F238E27FC236}">
                <a16:creationId xmlns:a16="http://schemas.microsoft.com/office/drawing/2014/main" id="{C6AF5C5E-E3A7-F17C-B9A2-1D96411452A1}"/>
              </a:ext>
            </a:extLst>
          </p:cNvPr>
          <p:cNvPicPr>
            <a:picLocks noChangeAspect="1"/>
          </p:cNvPicPr>
          <p:nvPr/>
        </p:nvPicPr>
        <p:blipFill>
          <a:blip r:embed="rId3"/>
          <a:stretch>
            <a:fillRect/>
          </a:stretch>
        </p:blipFill>
        <p:spPr>
          <a:xfrm>
            <a:off x="2167819" y="32657"/>
            <a:ext cx="2591025" cy="908383"/>
          </a:xfrm>
          <a:prstGeom prst="rect">
            <a:avLst/>
          </a:prstGeom>
        </p:spPr>
      </p:pic>
    </p:spTree>
    <p:extLst>
      <p:ext uri="{BB962C8B-B14F-4D97-AF65-F5344CB8AC3E}">
        <p14:creationId xmlns:p14="http://schemas.microsoft.com/office/powerpoint/2010/main" val="314449003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TotalTime>
  <Words>373</Words>
  <Application>Microsoft Office PowerPoint</Application>
  <PresentationFormat>Panorámica</PresentationFormat>
  <Paragraphs>33</Paragraphs>
  <Slides>8</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Aptos</vt:lpstr>
      <vt:lpstr>Aptos Display</vt:lpstr>
      <vt:lpstr>Arial</vt:lpstr>
      <vt:lpstr>Tema de Office</vt:lpstr>
      <vt:lpstr>GOBIERNO ABIERTO</vt:lpstr>
      <vt:lpstr>NOMBRE DEL COMPROMISO: </vt:lpstr>
      <vt:lpstr>QUE ES FODES:</vt:lpstr>
      <vt:lpstr>PROBLEMÁTICA:</vt:lpstr>
      <vt:lpstr>SOLUCIÓN:</vt:lpstr>
      <vt:lpstr>ACCIONES</vt:lpstr>
      <vt:lpstr>TALLER VIRTUAL</vt:lpstr>
      <vt:lpstr>PRÓXIMO TALLER VIRTUAL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GOBIERNO ABIERTO</dc:title>
  <dc:creator>Arq Oscar Alfredo Gálvez Medina</dc:creator>
  <cp:lastModifiedBy>Oscar Alfredo Gálvez Medina</cp:lastModifiedBy>
  <cp:revision>9</cp:revision>
  <dcterms:created xsi:type="dcterms:W3CDTF">2026-09-17T17:04:18Z</dcterms:created>
  <dcterms:modified xsi:type="dcterms:W3CDTF">2026-09-21T14:08:04Z</dcterms:modified>
</cp:coreProperties>
</file>