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62" r:id="rId2"/>
    <p:sldId id="264" r:id="rId3"/>
    <p:sldId id="272" r:id="rId4"/>
    <p:sldId id="268" r:id="rId5"/>
    <p:sldId id="267" r:id="rId6"/>
    <p:sldId id="269" r:id="rId7"/>
    <p:sldId id="265" r:id="rId8"/>
  </p:sldIdLst>
  <p:sldSz cx="12192000" cy="6858000"/>
  <p:notesSz cx="7010400" cy="9236075"/>
  <p:defaultTextStyle>
    <a:defPPr>
      <a:defRPr lang="es-G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61" d="100"/>
          <a:sy n="61" d="100"/>
        </p:scale>
        <p:origin x="88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cem acem" userId="eca9072b924f7490" providerId="LiveId" clId="{51DBDC9A-2321-4FE1-97B1-BD3859A54359}"/>
    <pc:docChg chg="undo custSel addSld delSld modSld sldOrd">
      <pc:chgData name="Acem acem" userId="eca9072b924f7490" providerId="LiveId" clId="{51DBDC9A-2321-4FE1-97B1-BD3859A54359}" dt="2026-09-21T04:40:33.129" v="85" actId="122"/>
      <pc:docMkLst>
        <pc:docMk/>
      </pc:docMkLst>
      <pc:sldChg chg="modSp mod">
        <pc:chgData name="Acem acem" userId="eca9072b924f7490" providerId="LiveId" clId="{51DBDC9A-2321-4FE1-97B1-BD3859A54359}" dt="2026-09-21T04:32:25.305" v="81" actId="313"/>
        <pc:sldMkLst>
          <pc:docMk/>
          <pc:sldMk cId="0" sldId="264"/>
        </pc:sldMkLst>
        <pc:spChg chg="mod">
          <ac:chgData name="Acem acem" userId="eca9072b924f7490" providerId="LiveId" clId="{51DBDC9A-2321-4FE1-97B1-BD3859A54359}" dt="2026-09-21T04:32:25.305" v="81" actId="313"/>
          <ac:spMkLst>
            <pc:docMk/>
            <pc:sldMk cId="0" sldId="264"/>
            <ac:spMk id="8" creationId="{00000000-0000-0000-0000-000000000000}"/>
          </ac:spMkLst>
        </pc:spChg>
      </pc:sldChg>
      <pc:sldChg chg="ord">
        <pc:chgData name="Acem acem" userId="eca9072b924f7490" providerId="LiveId" clId="{51DBDC9A-2321-4FE1-97B1-BD3859A54359}" dt="2026-09-21T04:23:46.306" v="15"/>
        <pc:sldMkLst>
          <pc:docMk/>
          <pc:sldMk cId="3077491788" sldId="268"/>
        </pc:sldMkLst>
      </pc:sldChg>
      <pc:sldChg chg="addSp delSp modSp mod">
        <pc:chgData name="Acem acem" userId="eca9072b924f7490" providerId="LiveId" clId="{51DBDC9A-2321-4FE1-97B1-BD3859A54359}" dt="2026-09-21T04:40:33.129" v="85" actId="122"/>
        <pc:sldMkLst>
          <pc:docMk/>
          <pc:sldMk cId="1344452510" sldId="269"/>
        </pc:sldMkLst>
        <pc:spChg chg="mod">
          <ac:chgData name="Acem acem" userId="eca9072b924f7490" providerId="LiveId" clId="{51DBDC9A-2321-4FE1-97B1-BD3859A54359}" dt="2026-09-21T04:40:33.129" v="85" actId="122"/>
          <ac:spMkLst>
            <pc:docMk/>
            <pc:sldMk cId="1344452510" sldId="269"/>
            <ac:spMk id="2" creationId="{FE2F3EFE-611F-4DA5-B3E9-A1DFB2A0596E}"/>
          </ac:spMkLst>
        </pc:spChg>
        <pc:spChg chg="del">
          <ac:chgData name="Acem acem" userId="eca9072b924f7490" providerId="LiveId" clId="{51DBDC9A-2321-4FE1-97B1-BD3859A54359}" dt="2026-09-20T21:52:49.829" v="0" actId="478"/>
          <ac:spMkLst>
            <pc:docMk/>
            <pc:sldMk cId="1344452510" sldId="269"/>
            <ac:spMk id="3" creationId="{EDD7671F-AF65-4620-81D9-398FD6D5C40A}"/>
          </ac:spMkLst>
        </pc:spChg>
        <pc:spChg chg="add del mod">
          <ac:chgData name="Acem acem" userId="eca9072b924f7490" providerId="LiveId" clId="{51DBDC9A-2321-4FE1-97B1-BD3859A54359}" dt="2026-09-20T21:53:05.198" v="1" actId="931"/>
          <ac:spMkLst>
            <pc:docMk/>
            <pc:sldMk cId="1344452510" sldId="269"/>
            <ac:spMk id="6" creationId="{E877B40D-564C-4B6B-B8A3-98CDECD495BB}"/>
          </ac:spMkLst>
        </pc:spChg>
        <pc:picChg chg="add mod">
          <ac:chgData name="Acem acem" userId="eca9072b924f7490" providerId="LiveId" clId="{51DBDC9A-2321-4FE1-97B1-BD3859A54359}" dt="2026-09-20T21:53:10.341" v="2" actId="1076"/>
          <ac:picMkLst>
            <pc:docMk/>
            <pc:sldMk cId="1344452510" sldId="269"/>
            <ac:picMk id="8" creationId="{E32B4782-D302-4DE9-B766-B13C840A7733}"/>
          </ac:picMkLst>
        </pc:picChg>
        <pc:picChg chg="add mod">
          <ac:chgData name="Acem acem" userId="eca9072b924f7490" providerId="LiveId" clId="{51DBDC9A-2321-4FE1-97B1-BD3859A54359}" dt="2026-09-20T21:53:38.083" v="5" actId="1076"/>
          <ac:picMkLst>
            <pc:docMk/>
            <pc:sldMk cId="1344452510" sldId="269"/>
            <ac:picMk id="10" creationId="{0BA995D1-F681-43FE-BF24-769EA139F4D6}"/>
          </ac:picMkLst>
        </pc:picChg>
      </pc:sldChg>
      <pc:sldChg chg="addSp delSp modSp del mod ord">
        <pc:chgData name="Acem acem" userId="eca9072b924f7490" providerId="LiveId" clId="{51DBDC9A-2321-4FE1-97B1-BD3859A54359}" dt="2026-09-21T04:30:36.975" v="76" actId="2696"/>
        <pc:sldMkLst>
          <pc:docMk/>
          <pc:sldMk cId="290917010" sldId="271"/>
        </pc:sldMkLst>
        <pc:spChg chg="mod">
          <ac:chgData name="Acem acem" userId="eca9072b924f7490" providerId="LiveId" clId="{51DBDC9A-2321-4FE1-97B1-BD3859A54359}" dt="2026-09-21T04:29:28.439" v="65" actId="1076"/>
          <ac:spMkLst>
            <pc:docMk/>
            <pc:sldMk cId="290917010" sldId="271"/>
            <ac:spMk id="2" creationId="{F44F6722-D9F5-4ADA-BD2F-5C5BFB47AE93}"/>
          </ac:spMkLst>
        </pc:spChg>
        <pc:spChg chg="add mod">
          <ac:chgData name="Acem acem" userId="eca9072b924f7490" providerId="LiveId" clId="{51DBDC9A-2321-4FE1-97B1-BD3859A54359}" dt="2026-09-21T04:25:59.308" v="36" actId="1076"/>
          <ac:spMkLst>
            <pc:docMk/>
            <pc:sldMk cId="290917010" sldId="271"/>
            <ac:spMk id="3" creationId="{155259A3-AE30-45E7-BD26-276BBEDFCCB6}"/>
          </ac:spMkLst>
        </pc:spChg>
        <pc:spChg chg="add mod">
          <ac:chgData name="Acem acem" userId="eca9072b924f7490" providerId="LiveId" clId="{51DBDC9A-2321-4FE1-97B1-BD3859A54359}" dt="2026-09-21T04:25:55.175" v="35" actId="1076"/>
          <ac:spMkLst>
            <pc:docMk/>
            <pc:sldMk cId="290917010" sldId="271"/>
            <ac:spMk id="7" creationId="{8C220979-1B04-44FE-B30C-BB1AA3498210}"/>
          </ac:spMkLst>
        </pc:spChg>
        <pc:spChg chg="add mod">
          <ac:chgData name="Acem acem" userId="eca9072b924f7490" providerId="LiveId" clId="{51DBDC9A-2321-4FE1-97B1-BD3859A54359}" dt="2026-09-21T04:27:34.911" v="56" actId="14100"/>
          <ac:spMkLst>
            <pc:docMk/>
            <pc:sldMk cId="290917010" sldId="271"/>
            <ac:spMk id="8" creationId="{9BEE6A5A-1614-4D8E-9719-4EE01065E2DD}"/>
          </ac:spMkLst>
        </pc:spChg>
        <pc:spChg chg="add mod">
          <ac:chgData name="Acem acem" userId="eca9072b924f7490" providerId="LiveId" clId="{51DBDC9A-2321-4FE1-97B1-BD3859A54359}" dt="2026-09-21T04:26:16.527" v="41" actId="207"/>
          <ac:spMkLst>
            <pc:docMk/>
            <pc:sldMk cId="290917010" sldId="271"/>
            <ac:spMk id="9" creationId="{C8FF52F1-5EF9-4CCB-9922-06770F2ED837}"/>
          </ac:spMkLst>
        </pc:spChg>
        <pc:spChg chg="add mod">
          <ac:chgData name="Acem acem" userId="eca9072b924f7490" providerId="LiveId" clId="{51DBDC9A-2321-4FE1-97B1-BD3859A54359}" dt="2026-09-21T04:26:29.140" v="46" actId="14100"/>
          <ac:spMkLst>
            <pc:docMk/>
            <pc:sldMk cId="290917010" sldId="271"/>
            <ac:spMk id="10" creationId="{39D2C275-C10F-4161-9A70-EA6459626E94}"/>
          </ac:spMkLst>
        </pc:spChg>
        <pc:spChg chg="add mod">
          <ac:chgData name="Acem acem" userId="eca9072b924f7490" providerId="LiveId" clId="{51DBDC9A-2321-4FE1-97B1-BD3859A54359}" dt="2026-09-21T04:27:07.712" v="53" actId="14100"/>
          <ac:spMkLst>
            <pc:docMk/>
            <pc:sldMk cId="290917010" sldId="271"/>
            <ac:spMk id="11" creationId="{83D5DE3F-9477-4633-9FFB-68C955B39BFD}"/>
          </ac:spMkLst>
        </pc:spChg>
        <pc:spChg chg="add mod">
          <ac:chgData name="Acem acem" userId="eca9072b924f7490" providerId="LiveId" clId="{51DBDC9A-2321-4FE1-97B1-BD3859A54359}" dt="2026-09-21T04:29:21.829" v="64" actId="12"/>
          <ac:spMkLst>
            <pc:docMk/>
            <pc:sldMk cId="290917010" sldId="271"/>
            <ac:spMk id="12" creationId="{281BB903-9FDF-4268-97DE-6BCC0A00F86A}"/>
          </ac:spMkLst>
        </pc:spChg>
        <pc:spChg chg="add del">
          <ac:chgData name="Acem acem" userId="eca9072b924f7490" providerId="LiveId" clId="{51DBDC9A-2321-4FE1-97B1-BD3859A54359}" dt="2026-09-21T04:30:14.940" v="67" actId="22"/>
          <ac:spMkLst>
            <pc:docMk/>
            <pc:sldMk cId="290917010" sldId="271"/>
            <ac:spMk id="14" creationId="{415C5DE9-7977-455B-9400-1B321F1F6F89}"/>
          </ac:spMkLst>
        </pc:spChg>
        <pc:picChg chg="mod">
          <ac:chgData name="Acem acem" userId="eca9072b924f7490" providerId="LiveId" clId="{51DBDC9A-2321-4FE1-97B1-BD3859A54359}" dt="2026-09-21T04:26:40.753" v="51" actId="1076"/>
          <ac:picMkLst>
            <pc:docMk/>
            <pc:sldMk cId="290917010" sldId="271"/>
            <ac:picMk id="4" creationId="{E97A81D9-21BF-4AE1-B269-3DA134A8395D}"/>
          </ac:picMkLst>
        </pc:picChg>
      </pc:sldChg>
      <pc:sldChg chg="addSp delSp modSp add mod">
        <pc:chgData name="Acem acem" userId="eca9072b924f7490" providerId="LiveId" clId="{51DBDC9A-2321-4FE1-97B1-BD3859A54359}" dt="2026-09-21T04:30:32.058" v="75" actId="1076"/>
        <pc:sldMkLst>
          <pc:docMk/>
          <pc:sldMk cId="3889711036" sldId="272"/>
        </pc:sldMkLst>
        <pc:spChg chg="add del mod">
          <ac:chgData name="Acem acem" userId="eca9072b924f7490" providerId="LiveId" clId="{51DBDC9A-2321-4FE1-97B1-BD3859A54359}" dt="2026-09-21T04:30:23.675" v="71"/>
          <ac:spMkLst>
            <pc:docMk/>
            <pc:sldMk cId="3889711036" sldId="272"/>
            <ac:spMk id="14" creationId="{AD5130CF-243B-44C7-9C2C-D0161FE1A967}"/>
          </ac:spMkLst>
        </pc:spChg>
        <pc:picChg chg="del">
          <ac:chgData name="Acem acem" userId="eca9072b924f7490" providerId="LiveId" clId="{51DBDC9A-2321-4FE1-97B1-BD3859A54359}" dt="2026-09-21T04:30:20.059" v="70" actId="478"/>
          <ac:picMkLst>
            <pc:docMk/>
            <pc:sldMk cId="3889711036" sldId="272"/>
            <ac:picMk id="4" creationId="{E97A81D9-21BF-4AE1-B269-3DA134A8395D}"/>
          </ac:picMkLst>
        </pc:picChg>
        <pc:picChg chg="del">
          <ac:chgData name="Acem acem" userId="eca9072b924f7490" providerId="LiveId" clId="{51DBDC9A-2321-4FE1-97B1-BD3859A54359}" dt="2026-09-21T04:30:19.187" v="69" actId="478"/>
          <ac:picMkLst>
            <pc:docMk/>
            <pc:sldMk cId="3889711036" sldId="272"/>
            <ac:picMk id="6" creationId="{047E3493-CA86-4859-63C3-8F59BAFD063F}"/>
          </ac:picMkLst>
        </pc:picChg>
        <pc:picChg chg="add mod">
          <ac:chgData name="Acem acem" userId="eca9072b924f7490" providerId="LiveId" clId="{51DBDC9A-2321-4FE1-97B1-BD3859A54359}" dt="2026-09-21T04:30:32.058" v="75" actId="1076"/>
          <ac:picMkLst>
            <pc:docMk/>
            <pc:sldMk cId="3889711036" sldId="272"/>
            <ac:picMk id="15" creationId="{2DC20D48-287A-4E86-B95C-1C53AFBBCABD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7CCBAA-7009-A99D-61FF-B02C397A35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B8EC2D6-EBFF-14D1-DD56-46E89DB8A1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B65A1FE-4F9F-E34C-0C25-6932C22F0A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913A3-DDD2-42A0-ABE7-93592BD639D6}" type="datetimeFigureOut">
              <a:rPr lang="es-GT" smtClean="0"/>
              <a:t>20/09/2026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0BA34F5-6B12-4E97-15FF-486FF89120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F0D37B9-3459-90C4-5075-7402E7FCF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3D694-2494-4D1B-9D2A-99C51AF63B41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963511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9B5007-3F6B-413A-882C-3DA865CDA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0FD13C9-E49F-D994-5924-3300156C4D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B2B35B6-3E03-DE38-C48E-74EA2CEE2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913A3-DDD2-42A0-ABE7-93592BD639D6}" type="datetimeFigureOut">
              <a:rPr lang="es-GT" smtClean="0"/>
              <a:t>20/09/2026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3A76417-C0BD-7A57-4932-1E432EDE8B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E7AD529-FD7F-5825-87CE-2BD76E9A5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3D694-2494-4D1B-9D2A-99C51AF63B41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494601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D5AD7C-4D38-6627-D625-6BC81DE1FC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5F088DA-333D-34FA-7548-88C65411B3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CA1DBB8-2F4C-8F68-4C92-06F51CF00B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913A3-DDD2-42A0-ABE7-93592BD639D6}" type="datetimeFigureOut">
              <a:rPr lang="es-GT" smtClean="0"/>
              <a:t>20/09/2026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738EBD3-0753-10D4-5399-23DC730C26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A94F646-3D08-BF06-296D-F6E0FFDE35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3D694-2494-4D1B-9D2A-99C51AF63B41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6643305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9F9188-FE4B-0E41-2B97-1512AFA0B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A4B7809-44AA-C7CF-3B19-6297C97ADA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E00590B-A6FD-F477-14C8-E07DBC586D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D924BDF-9C8C-46C6-24FC-4E4F057CD4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913A3-DDD2-42A0-ABE7-93592BD639D6}" type="datetimeFigureOut">
              <a:rPr lang="es-GT" smtClean="0"/>
              <a:t>20/09/2026</a:t>
            </a:fld>
            <a:endParaRPr lang="es-GT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9332BC2-C4DB-3B6A-4055-67534EAE5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9D1AFF4-9CFC-842A-8C91-4BEDA214A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3D694-2494-4D1B-9D2A-99C51AF63B41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819294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CF60B1-185D-B28C-CC88-311090FCF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AF3F624-5F89-2C9F-6ED1-FBF8AAD2B9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858D7F5-996E-FD7C-EF62-1FE8AA2597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AB9D1F5-2CE2-6CBF-D4F4-531F51E342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8F235B79-9622-DB9A-1D02-95034FC557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9538D9D-38D8-98D9-39C8-915C8E5CAE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913A3-DDD2-42A0-ABE7-93592BD639D6}" type="datetimeFigureOut">
              <a:rPr lang="es-GT" smtClean="0"/>
              <a:t>20/09/2026</a:t>
            </a:fld>
            <a:endParaRPr lang="es-GT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489F1BE-8603-F40F-B9FA-DDC03A61DC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9F8552E1-9E77-8586-F91C-0D72DA91A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3D694-2494-4D1B-9D2A-99C51AF63B41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327095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2C3BCA-BA83-93AC-1644-33D14DB2B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35D0706-2CD1-DC83-E6E5-015D4761E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913A3-DDD2-42A0-ABE7-93592BD639D6}" type="datetimeFigureOut">
              <a:rPr lang="es-GT" smtClean="0"/>
              <a:t>20/09/2026</a:t>
            </a:fld>
            <a:endParaRPr lang="es-GT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91A481F-5804-42BF-7735-1B9AA2BC25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0D98025-BD4C-5045-C758-636B5E234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3D694-2494-4D1B-9D2A-99C51AF63B41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928010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3979CFCA-B4A9-EE08-C1DD-89CC4FA2A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913A3-DDD2-42A0-ABE7-93592BD639D6}" type="datetimeFigureOut">
              <a:rPr lang="es-GT" smtClean="0"/>
              <a:t>20/09/2026</a:t>
            </a:fld>
            <a:endParaRPr lang="es-GT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34BDCDA-563B-1B60-2D8D-B107ED3EB6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30C3D7C-9F7B-D484-2C8F-CABC61423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3D694-2494-4D1B-9D2A-99C51AF63B41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5077521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4DEFE0-C8AA-8239-2697-F1BE8AF8BF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9B0626A-B8A9-56C8-DC03-48FA2BE433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60C040B-02B4-422E-8A95-F06C0E5EEB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11BE750-935C-4952-6F54-1D824B1E59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913A3-DDD2-42A0-ABE7-93592BD639D6}" type="datetimeFigureOut">
              <a:rPr lang="es-GT" smtClean="0"/>
              <a:t>20/09/2026</a:t>
            </a:fld>
            <a:endParaRPr lang="es-GT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7810594-5625-C756-A18F-E4C5B0A7AC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3047A93-7FF5-DCBB-BC6B-1C215B2EC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3D694-2494-4D1B-9D2A-99C51AF63B41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8452452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2FC1E7-2306-2225-E394-0DCD9D8466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C5154806-BEEB-432F-E0ED-04842FAC4E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GT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90BAFE1-3AB3-E7F0-602F-C7A1C4E44F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C64B394-3DDC-AE70-C438-FF08DDE7C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913A3-DDD2-42A0-ABE7-93592BD639D6}" type="datetimeFigureOut">
              <a:rPr lang="es-GT" smtClean="0"/>
              <a:t>20/09/2026</a:t>
            </a:fld>
            <a:endParaRPr lang="es-GT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CD5A53F-C41A-02D6-25C0-C81B23323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FAE69F0-F7DD-0DA9-3049-75A55D721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3D694-2494-4D1B-9D2A-99C51AF63B41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843823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EE661B-E863-3E20-E49B-A85CCBB5B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59B83F3-CDD7-55D7-A400-0E43344B1B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90F7415-4FDC-9A0E-C1CF-018892D91F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913A3-DDD2-42A0-ABE7-93592BD639D6}" type="datetimeFigureOut">
              <a:rPr lang="es-GT" smtClean="0"/>
              <a:t>20/09/2026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B4FF385-E366-0DBE-CAA6-B8AA047A4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A1BBA9F-513B-29DF-6386-0FFD36B95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3D694-2494-4D1B-9D2A-99C51AF63B41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191095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8623DA1-89D7-A7B1-8F2D-C4ABEA5E8C0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1ABC47E-DB70-49BD-B409-E51B7C0EDF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7CF7547-8EFA-5491-2260-ABCB11CA26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913A3-DDD2-42A0-ABE7-93592BD639D6}" type="datetimeFigureOut">
              <a:rPr lang="es-GT" smtClean="0"/>
              <a:t>20/09/2026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0393588-E3A1-F8DE-D8E4-0FC8C31F20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3B1E911-CBF6-CDF4-280D-7483EE1F7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3D694-2494-4D1B-9D2A-99C51AF63B41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629364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B6599F96-6F91-6D30-D2B1-C0971018A2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D32D27B-E295-E65F-4A60-4829DB13F8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33FAEA4-D853-4A24-EDAA-F8587916CD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8913A3-DDD2-42A0-ABE7-93592BD639D6}" type="datetimeFigureOut">
              <a:rPr lang="es-GT" smtClean="0"/>
              <a:t>20/09/2026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FFD99FB-A32E-6389-ABE0-E6D98DF488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E213954-5663-7BA7-26FF-977D5D9881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43D694-2494-4D1B-9D2A-99C51AF63B41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896887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G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m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m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tm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m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tm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7477" y="1889090"/>
            <a:ext cx="6197046" cy="285146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ítulo 1"/>
          <p:cNvSpPr>
            <a:spLocks noGrp="1"/>
          </p:cNvSpPr>
          <p:nvPr>
            <p:ph type="ctrTitle"/>
          </p:nvPr>
        </p:nvSpPr>
        <p:spPr>
          <a:xfrm>
            <a:off x="2883430" y="1243568"/>
            <a:ext cx="6425141" cy="4370864"/>
          </a:xfrm>
        </p:spPr>
        <p:txBody>
          <a:bodyPr anchor="ctr">
            <a:normAutofit/>
          </a:bodyPr>
          <a:lstStyle/>
          <a:p>
            <a:r>
              <a:rPr lang="es-MX" sz="4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Hito 4 “Guía Metodológica de Mantenimiento de Sistemas de Agua en Centros Educativos Oficiales”</a:t>
            </a:r>
            <a:endParaRPr lang="es-GT" sz="2200" dirty="0">
              <a:solidFill>
                <a:srgbClr val="23B2E3"/>
              </a:solidFill>
              <a:latin typeface="Century Gothic" panose="020B0502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4F6722-D9F5-4ADA-BD2F-5C5BFB47AE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8710" y="411260"/>
            <a:ext cx="9300882" cy="1006564"/>
          </a:xfrm>
        </p:spPr>
        <p:txBody>
          <a:bodyPr>
            <a:normAutofit/>
          </a:bodyPr>
          <a:lstStyle/>
          <a:p>
            <a:pPr algn="ctr"/>
            <a:r>
              <a:rPr lang="es-GT" b="1" dirty="0"/>
              <a:t>DIAGNÓSTICO TÉCNICO REALIZADO</a:t>
            </a:r>
          </a:p>
        </p:txBody>
      </p:sp>
      <p:pic>
        <p:nvPicPr>
          <p:cNvPr id="5" name="Picture 2" descr="Digemoca-Mineduc | Guatemala City">
            <a:extLst>
              <a:ext uri="{FF2B5EF4-FFF2-40B4-BE49-F238E27FC236}">
                <a16:creationId xmlns:a16="http://schemas.microsoft.com/office/drawing/2014/main" id="{E66E8D27-5E69-4652-A54C-67E619C4A1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42" b="41168"/>
          <a:stretch/>
        </p:blipFill>
        <p:spPr bwMode="auto">
          <a:xfrm>
            <a:off x="10346657" y="291234"/>
            <a:ext cx="1845343" cy="905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155259A3-AE30-45E7-BD26-276BBEDFCCB6}"/>
              </a:ext>
            </a:extLst>
          </p:cNvPr>
          <p:cNvSpPr/>
          <p:nvPr/>
        </p:nvSpPr>
        <p:spPr>
          <a:xfrm>
            <a:off x="4835674" y="3536310"/>
            <a:ext cx="4229439" cy="9838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8C220979-1B04-44FE-B30C-BB1AA3498210}"/>
              </a:ext>
            </a:extLst>
          </p:cNvPr>
          <p:cNvSpPr/>
          <p:nvPr/>
        </p:nvSpPr>
        <p:spPr>
          <a:xfrm>
            <a:off x="4835674" y="6382483"/>
            <a:ext cx="4610994" cy="2207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9BEE6A5A-1614-4D8E-9719-4EE01065E2DD}"/>
              </a:ext>
            </a:extLst>
          </p:cNvPr>
          <p:cNvSpPr/>
          <p:nvPr/>
        </p:nvSpPr>
        <p:spPr>
          <a:xfrm>
            <a:off x="4835674" y="4899976"/>
            <a:ext cx="4229439" cy="1161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C8FF52F1-5EF9-4CCB-9922-06770F2ED837}"/>
              </a:ext>
            </a:extLst>
          </p:cNvPr>
          <p:cNvSpPr/>
          <p:nvPr/>
        </p:nvSpPr>
        <p:spPr>
          <a:xfrm>
            <a:off x="2110845" y="3585502"/>
            <a:ext cx="634487" cy="1183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39D2C275-C10F-4161-9A70-EA6459626E94}"/>
              </a:ext>
            </a:extLst>
          </p:cNvPr>
          <p:cNvSpPr/>
          <p:nvPr/>
        </p:nvSpPr>
        <p:spPr>
          <a:xfrm>
            <a:off x="2097131" y="5016088"/>
            <a:ext cx="634487" cy="1183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83D5DE3F-9477-4633-9FFB-68C955B39BFD}"/>
              </a:ext>
            </a:extLst>
          </p:cNvPr>
          <p:cNvSpPr/>
          <p:nvPr/>
        </p:nvSpPr>
        <p:spPr>
          <a:xfrm>
            <a:off x="2110845" y="6446675"/>
            <a:ext cx="2270916" cy="2207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281BB903-9FDF-4268-97DE-6BCC0A00F86A}"/>
              </a:ext>
            </a:extLst>
          </p:cNvPr>
          <p:cNvSpPr txBox="1"/>
          <p:nvPr/>
        </p:nvSpPr>
        <p:spPr>
          <a:xfrm>
            <a:off x="1597572" y="1387366"/>
            <a:ext cx="70524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b="1" dirty="0"/>
              <a:t>Levantamiento realizado en tres centros educativos de diferentes dimensiones</a:t>
            </a:r>
            <a:endParaRPr lang="es-MX" dirty="0"/>
          </a:p>
        </p:txBody>
      </p:sp>
      <p:pic>
        <p:nvPicPr>
          <p:cNvPr id="15" name="Marcador de contenido 14">
            <a:extLst>
              <a:ext uri="{FF2B5EF4-FFF2-40B4-BE49-F238E27FC236}">
                <a16:creationId xmlns:a16="http://schemas.microsoft.com/office/drawing/2014/main" id="{2DC20D48-287A-4E86-B95C-1C53AFBBCABD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413" y="2033697"/>
            <a:ext cx="9841174" cy="4412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7110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002D7E-5C7A-495E-B18A-DB09BF8FE7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GT" b="1" dirty="0"/>
              <a:t>MEDIOS DE VERIFICACIÓN</a:t>
            </a:r>
          </a:p>
        </p:txBody>
      </p:sp>
      <p:pic>
        <p:nvPicPr>
          <p:cNvPr id="4" name="Picture 2" descr="Digemoca-Mineduc | Guatemala City">
            <a:extLst>
              <a:ext uri="{FF2B5EF4-FFF2-40B4-BE49-F238E27FC236}">
                <a16:creationId xmlns:a16="http://schemas.microsoft.com/office/drawing/2014/main" id="{ED89282B-1DC9-4AB1-985D-06BD156FE7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42" b="41168"/>
          <a:stretch/>
        </p:blipFill>
        <p:spPr bwMode="auto">
          <a:xfrm>
            <a:off x="10346657" y="291234"/>
            <a:ext cx="1845343" cy="905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AB7A604C-2BD9-49A7-B997-89F677BAA13C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013527"/>
            <a:ext cx="10515600" cy="61397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D0B4E022-E96A-4CBB-891D-602872F464FB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4713" y="2880302"/>
            <a:ext cx="7202574" cy="3381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4917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D9BA381-C0DD-67BA-144B-45EA730C8E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 descr="Digemoca-Mineduc | Guatemala City">
            <a:extLst>
              <a:ext uri="{FF2B5EF4-FFF2-40B4-BE49-F238E27FC236}">
                <a16:creationId xmlns:a16="http://schemas.microsoft.com/office/drawing/2014/main" id="{88BB2FE4-6ED5-B35D-5FAB-45F953F3C7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42" b="41168"/>
          <a:stretch/>
        </p:blipFill>
        <p:spPr bwMode="auto">
          <a:xfrm>
            <a:off x="10346657" y="291234"/>
            <a:ext cx="1845343" cy="905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B513CE67-755D-738F-7B6E-2EB3FD52507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5018950"/>
              </p:ext>
            </p:extLst>
          </p:nvPr>
        </p:nvGraphicFramePr>
        <p:xfrm>
          <a:off x="559332" y="658762"/>
          <a:ext cx="11023067" cy="56971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26807231" imgH="14859094" progId="Excel.Sheet.12">
                  <p:embed/>
                </p:oleObj>
              </mc:Choice>
              <mc:Fallback>
                <p:oleObj name="Worksheet" r:id="rId3" imgW="26807231" imgH="14859094" progId="Excel.Sheet.12">
                  <p:embed/>
                  <p:pic>
                    <p:nvPicPr>
                      <p:cNvPr id="2" name="Objeto 1">
                        <a:extLst>
                          <a:ext uri="{FF2B5EF4-FFF2-40B4-BE49-F238E27FC236}">
                            <a16:creationId xmlns:a16="http://schemas.microsoft.com/office/drawing/2014/main" id="{B513CE67-755D-738F-7B6E-2EB3FD52507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59332" y="658762"/>
                        <a:ext cx="11023067" cy="569712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688787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2F3EFE-611F-4DA5-B3E9-A1DFB2A059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MX" b="1" dirty="0"/>
              <a:t>PRIMERA PROPUESTA DE LA GUÍA METODOLÓGICA</a:t>
            </a:r>
            <a:endParaRPr lang="es-GT" b="1" dirty="0"/>
          </a:p>
        </p:txBody>
      </p:sp>
      <p:pic>
        <p:nvPicPr>
          <p:cNvPr id="4" name="Picture 2" descr="Digemoca-Mineduc | Guatemala City">
            <a:extLst>
              <a:ext uri="{FF2B5EF4-FFF2-40B4-BE49-F238E27FC236}">
                <a16:creationId xmlns:a16="http://schemas.microsoft.com/office/drawing/2014/main" id="{E066A3F1-EC2B-4501-9366-03126B5A495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42" b="41168"/>
          <a:stretch/>
        </p:blipFill>
        <p:spPr bwMode="auto">
          <a:xfrm>
            <a:off x="10346657" y="291234"/>
            <a:ext cx="1845343" cy="905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Marcador de contenido 7">
            <a:extLst>
              <a:ext uri="{FF2B5EF4-FFF2-40B4-BE49-F238E27FC236}">
                <a16:creationId xmlns:a16="http://schemas.microsoft.com/office/drawing/2014/main" id="{E32B4782-D302-4DE9-B766-B13C840A77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252102"/>
            <a:ext cx="5696243" cy="3708591"/>
          </a:xfr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BA995D1-F681-43FE-BF24-769EA139F4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076" y="3047168"/>
            <a:ext cx="5219968" cy="2508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4525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7477" y="1889090"/>
            <a:ext cx="6197046" cy="285146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4913</TotalTime>
  <Words>37</Words>
  <Application>Microsoft Office PowerPoint</Application>
  <PresentationFormat>Panorámica</PresentationFormat>
  <Paragraphs>5</Paragraphs>
  <Slides>7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Century Gothic</vt:lpstr>
      <vt:lpstr>Tema de Office</vt:lpstr>
      <vt:lpstr>Worksheet</vt:lpstr>
      <vt:lpstr>Presentación de PowerPoint</vt:lpstr>
      <vt:lpstr>Hito 4 “Guía Metodológica de Mantenimiento de Sistemas de Agua en Centros Educativos Oficiales”</vt:lpstr>
      <vt:lpstr>DIAGNÓSTICO TÉCNICO REALIZADO</vt:lpstr>
      <vt:lpstr>MEDIOS DE VERIFICACIÓN</vt:lpstr>
      <vt:lpstr>Presentación de PowerPoint</vt:lpstr>
      <vt:lpstr>PRIMERA PROPUESTA DE LA GUÍA METODOLÓGICA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Componente 5: Fortalecimiento Institucional</dc:title>
  <dc:creator>Usuario</dc:creator>
  <cp:lastModifiedBy>Acem acem</cp:lastModifiedBy>
  <cp:revision>53</cp:revision>
  <cp:lastPrinted>2025-11-17T15:24:27Z</cp:lastPrinted>
  <dcterms:created xsi:type="dcterms:W3CDTF">2025-11-16T22:41:19Z</dcterms:created>
  <dcterms:modified xsi:type="dcterms:W3CDTF">2026-09-21T04:41:42Z</dcterms:modified>
</cp:coreProperties>
</file>