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94" r:id="rId2"/>
    <p:sldId id="256" r:id="rId3"/>
    <p:sldId id="495" r:id="rId4"/>
    <p:sldId id="497" r:id="rId5"/>
    <p:sldId id="498" r:id="rId6"/>
    <p:sldId id="496" r:id="rId7"/>
    <p:sldId id="499" r:id="rId8"/>
    <p:sldId id="500" r:id="rId9"/>
    <p:sldId id="501" r:id="rId10"/>
    <p:sldId id="503" r:id="rId11"/>
    <p:sldId id="502" r:id="rId12"/>
  </p:sldIdLst>
  <p:sldSz cx="12192000" cy="6858000"/>
  <p:notesSz cx="7010400" cy="92964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70C0"/>
    <a:srgbClr val="15608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JURADO" userId="f66e83de015d2c44" providerId="LiveId" clId="{5D06A58A-C994-4920-B1CF-0A097C3D4A4F}"/>
    <pc:docChg chg="undo custSel addSld modSld sldOrd modNotesMaster">
      <pc:chgData name="JOSE JURADO" userId="f66e83de015d2c44" providerId="LiveId" clId="{5D06A58A-C994-4920-B1CF-0A097C3D4A4F}" dt="2026-09-08T20:46:27.173" v="1481" actId="14100"/>
      <pc:docMkLst>
        <pc:docMk/>
      </pc:docMkLst>
      <pc:sldChg chg="addSp delSp modSp mod">
        <pc:chgData name="JOSE JURADO" userId="f66e83de015d2c44" providerId="LiveId" clId="{5D06A58A-C994-4920-B1CF-0A097C3D4A4F}" dt="2026-09-08T17:40:12.272" v="218" actId="1036"/>
        <pc:sldMkLst>
          <pc:docMk/>
          <pc:sldMk cId="143125495" sldId="256"/>
        </pc:sldMkLst>
        <pc:spChg chg="del">
          <ac:chgData name="JOSE JURADO" userId="f66e83de015d2c44" providerId="LiveId" clId="{5D06A58A-C994-4920-B1CF-0A097C3D4A4F}" dt="2026-09-08T17:06:47.431" v="0" actId="478"/>
          <ac:spMkLst>
            <pc:docMk/>
            <pc:sldMk cId="143125495" sldId="256"/>
            <ac:spMk id="5" creationId="{4E194DCA-D4DE-FD3F-847D-D60E84EE16E4}"/>
          </ac:spMkLst>
        </pc:spChg>
        <pc:spChg chg="mod">
          <ac:chgData name="JOSE JURADO" userId="f66e83de015d2c44" providerId="LiveId" clId="{5D06A58A-C994-4920-B1CF-0A097C3D4A4F}" dt="2026-09-08T17:08:17.989" v="7"/>
          <ac:spMkLst>
            <pc:docMk/>
            <pc:sldMk cId="143125495" sldId="256"/>
            <ac:spMk id="9" creationId="{EEDC83AE-787A-F4BA-BBD2-62104389E31B}"/>
          </ac:spMkLst>
        </pc:spChg>
        <pc:spChg chg="add mod ord">
          <ac:chgData name="JOSE JURADO" userId="f66e83de015d2c44" providerId="LiveId" clId="{5D06A58A-C994-4920-B1CF-0A097C3D4A4F}" dt="2026-09-08T17:40:00.906" v="214" actId="20577"/>
          <ac:spMkLst>
            <pc:docMk/>
            <pc:sldMk cId="143125495" sldId="256"/>
            <ac:spMk id="11" creationId="{A059D057-457C-4995-08A0-D47234A280F2}"/>
          </ac:spMkLst>
        </pc:spChg>
        <pc:spChg chg="add mod">
          <ac:chgData name="JOSE JURADO" userId="f66e83de015d2c44" providerId="LiveId" clId="{5D06A58A-C994-4920-B1CF-0A097C3D4A4F}" dt="2026-09-08T17:40:12.272" v="218" actId="1036"/>
          <ac:spMkLst>
            <pc:docMk/>
            <pc:sldMk cId="143125495" sldId="256"/>
            <ac:spMk id="13" creationId="{3182CE23-E3BF-9C91-1E87-4F69E4CFE134}"/>
          </ac:spMkLst>
        </pc:spChg>
        <pc:grpChg chg="add mod">
          <ac:chgData name="JOSE JURADO" userId="f66e83de015d2c44" providerId="LiveId" clId="{5D06A58A-C994-4920-B1CF-0A097C3D4A4F}" dt="2026-09-08T17:09:19.152" v="44" actId="14100"/>
          <ac:grpSpMkLst>
            <pc:docMk/>
            <pc:sldMk cId="143125495" sldId="256"/>
            <ac:grpSpMk id="8" creationId="{509CD8F6-3155-A12C-1F71-FC33AAC21ADE}"/>
          </ac:grpSpMkLst>
        </pc:grpChg>
        <pc:picChg chg="add mod">
          <ac:chgData name="JOSE JURADO" userId="f66e83de015d2c44" providerId="LiveId" clId="{5D06A58A-C994-4920-B1CF-0A097C3D4A4F}" dt="2026-09-08T17:22:35.182" v="157" actId="1076"/>
          <ac:picMkLst>
            <pc:docMk/>
            <pc:sldMk cId="143125495" sldId="256"/>
            <ac:picMk id="7" creationId="{5C24F8C4-F76B-7F98-923B-6BBD1522B612}"/>
          </ac:picMkLst>
        </pc:picChg>
        <pc:picChg chg="mod">
          <ac:chgData name="JOSE JURADO" userId="f66e83de015d2c44" providerId="LiveId" clId="{5D06A58A-C994-4920-B1CF-0A097C3D4A4F}" dt="2026-09-08T17:09:54.675" v="53" actId="1076"/>
          <ac:picMkLst>
            <pc:docMk/>
            <pc:sldMk cId="143125495" sldId="256"/>
            <ac:picMk id="10" creationId="{83BF6234-5596-7B3A-9BCD-CB44D343C978}"/>
          </ac:picMkLst>
        </pc:picChg>
      </pc:sldChg>
      <pc:sldChg chg="modNotes">
        <pc:chgData name="JOSE JURADO" userId="f66e83de015d2c44" providerId="LiveId" clId="{5D06A58A-C994-4920-B1CF-0A097C3D4A4F}" dt="2026-09-08T19:07:47.968" v="1432"/>
        <pc:sldMkLst>
          <pc:docMk/>
          <pc:sldMk cId="1747082883" sldId="494"/>
        </pc:sldMkLst>
      </pc:sldChg>
      <pc:sldChg chg="addSp delSp modSp add mod">
        <pc:chgData name="JOSE JURADO" userId="f66e83de015d2c44" providerId="LiveId" clId="{5D06A58A-C994-4920-B1CF-0A097C3D4A4F}" dt="2026-09-08T18:16:15.379" v="625" actId="6549"/>
        <pc:sldMkLst>
          <pc:docMk/>
          <pc:sldMk cId="1333349890" sldId="495"/>
        </pc:sldMkLst>
        <pc:spChg chg="mod">
          <ac:chgData name="JOSE JURADO" userId="f66e83de015d2c44" providerId="LiveId" clId="{5D06A58A-C994-4920-B1CF-0A097C3D4A4F}" dt="2026-09-08T17:41:10.127" v="250" actId="20577"/>
          <ac:spMkLst>
            <pc:docMk/>
            <pc:sldMk cId="1333349890" sldId="495"/>
            <ac:spMk id="11" creationId="{94BA7E6A-5437-3BD4-2896-1FDA8D1CDD22}"/>
          </ac:spMkLst>
        </pc:spChg>
        <pc:grpChg chg="mod">
          <ac:chgData name="JOSE JURADO" userId="f66e83de015d2c44" providerId="LiveId" clId="{5D06A58A-C994-4920-B1CF-0A097C3D4A4F}" dt="2026-09-08T17:20:50.199" v="134" actId="1076"/>
          <ac:grpSpMkLst>
            <pc:docMk/>
            <pc:sldMk cId="1333349890" sldId="495"/>
            <ac:grpSpMk id="8" creationId="{D61F1B23-6D13-8897-0912-E4F1C7775065}"/>
          </ac:grpSpMkLst>
        </pc:grpChg>
        <pc:graphicFrameChg chg="add mod">
          <ac:chgData name="JOSE JURADO" userId="f66e83de015d2c44" providerId="LiveId" clId="{5D06A58A-C994-4920-B1CF-0A097C3D4A4F}" dt="2026-09-08T17:32:02.906" v="164"/>
          <ac:graphicFrameMkLst>
            <pc:docMk/>
            <pc:sldMk cId="1333349890" sldId="495"/>
            <ac:graphicFrameMk id="2" creationId="{6FA47819-06A1-6722-9B15-BA78E85458F3}"/>
          </ac:graphicFrameMkLst>
        </pc:graphicFrameChg>
        <pc:graphicFrameChg chg="add mod modGraphic">
          <ac:chgData name="JOSE JURADO" userId="f66e83de015d2c44" providerId="LiveId" clId="{5D06A58A-C994-4920-B1CF-0A097C3D4A4F}" dt="2026-09-08T18:16:15.379" v="625" actId="6549"/>
          <ac:graphicFrameMkLst>
            <pc:docMk/>
            <pc:sldMk cId="1333349890" sldId="495"/>
            <ac:graphicFrameMk id="3" creationId="{518DABA8-2EE5-9B61-8EEB-A92BA3F23C91}"/>
          </ac:graphicFrameMkLst>
        </pc:graphicFrameChg>
        <pc:picChg chg="del">
          <ac:chgData name="JOSE JURADO" userId="f66e83de015d2c44" providerId="LiveId" clId="{5D06A58A-C994-4920-B1CF-0A097C3D4A4F}" dt="2026-09-08T17:14:43.835" v="55" actId="478"/>
          <ac:picMkLst>
            <pc:docMk/>
            <pc:sldMk cId="1333349890" sldId="495"/>
            <ac:picMk id="7" creationId="{3A107873-D220-F670-801E-655EE7271B7C}"/>
          </ac:picMkLst>
        </pc:picChg>
      </pc:sldChg>
      <pc:sldChg chg="addSp delSp modSp add mod ord">
        <pc:chgData name="JOSE JURADO" userId="f66e83de015d2c44" providerId="LiveId" clId="{5D06A58A-C994-4920-B1CF-0A097C3D4A4F}" dt="2026-09-08T18:51:48.048" v="1022" actId="20577"/>
        <pc:sldMkLst>
          <pc:docMk/>
          <pc:sldMk cId="1903187680" sldId="496"/>
        </pc:sldMkLst>
        <pc:spChg chg="add del mod">
          <ac:chgData name="JOSE JURADO" userId="f66e83de015d2c44" providerId="LiveId" clId="{5D06A58A-C994-4920-B1CF-0A097C3D4A4F}" dt="2026-09-08T17:36:52.385" v="207" actId="478"/>
          <ac:spMkLst>
            <pc:docMk/>
            <pc:sldMk cId="1903187680" sldId="496"/>
            <ac:spMk id="2" creationId="{5E114281-735F-B836-7A0D-7A76F31C3918}"/>
          </ac:spMkLst>
        </pc:spChg>
        <pc:spChg chg="add del mod">
          <ac:chgData name="JOSE JURADO" userId="f66e83de015d2c44" providerId="LiveId" clId="{5D06A58A-C994-4920-B1CF-0A097C3D4A4F}" dt="2026-09-08T18:11:01.274" v="569" actId="478"/>
          <ac:spMkLst>
            <pc:docMk/>
            <pc:sldMk cId="1903187680" sldId="496"/>
            <ac:spMk id="4" creationId="{2D8E791E-7C0C-8627-8210-76EF4E82354D}"/>
          </ac:spMkLst>
        </pc:spChg>
        <pc:spChg chg="add mod ord">
          <ac:chgData name="JOSE JURADO" userId="f66e83de015d2c44" providerId="LiveId" clId="{5D06A58A-C994-4920-B1CF-0A097C3D4A4F}" dt="2026-09-08T18:51:48.048" v="1022" actId="20577"/>
          <ac:spMkLst>
            <pc:docMk/>
            <pc:sldMk cId="1903187680" sldId="496"/>
            <ac:spMk id="6" creationId="{AE848B62-1FDD-A3D0-7ED8-C200AFCA506B}"/>
          </ac:spMkLst>
        </pc:spChg>
        <pc:spChg chg="del">
          <ac:chgData name="JOSE JURADO" userId="f66e83de015d2c44" providerId="LiveId" clId="{5D06A58A-C994-4920-B1CF-0A097C3D4A4F}" dt="2026-09-08T17:40:26.557" v="219" actId="478"/>
          <ac:spMkLst>
            <pc:docMk/>
            <pc:sldMk cId="1903187680" sldId="496"/>
            <ac:spMk id="11" creationId="{6DC90F15-4A28-3004-ED6B-BD03477A036E}"/>
          </ac:spMkLst>
        </pc:spChg>
        <pc:spChg chg="del">
          <ac:chgData name="JOSE JURADO" userId="f66e83de015d2c44" providerId="LiveId" clId="{5D06A58A-C994-4920-B1CF-0A097C3D4A4F}" dt="2026-09-08T17:37:23.447" v="208" actId="478"/>
          <ac:spMkLst>
            <pc:docMk/>
            <pc:sldMk cId="1903187680" sldId="496"/>
            <ac:spMk id="13" creationId="{7FF80952-954F-26A2-9058-E41EC77C2092}"/>
          </ac:spMkLst>
        </pc:spChg>
        <pc:spChg chg="add del">
          <ac:chgData name="JOSE JURADO" userId="f66e83de015d2c44" providerId="LiveId" clId="{5D06A58A-C994-4920-B1CF-0A097C3D4A4F}" dt="2026-09-08T17:41:26.053" v="253" actId="22"/>
          <ac:spMkLst>
            <pc:docMk/>
            <pc:sldMk cId="1903187680" sldId="496"/>
            <ac:spMk id="14" creationId="{3115C55E-F92F-AA21-4252-475F046C648D}"/>
          </ac:spMkLst>
        </pc:spChg>
        <pc:spChg chg="add del mod">
          <ac:chgData name="JOSE JURADO" userId="f66e83de015d2c44" providerId="LiveId" clId="{5D06A58A-C994-4920-B1CF-0A097C3D4A4F}" dt="2026-09-08T18:07:15.243" v="489"/>
          <ac:spMkLst>
            <pc:docMk/>
            <pc:sldMk cId="1903187680" sldId="496"/>
            <ac:spMk id="18" creationId="{673565F7-FD26-2450-E8EA-B6DF784B2706}"/>
          </ac:spMkLst>
        </pc:spChg>
        <pc:spChg chg="add mod">
          <ac:chgData name="JOSE JURADO" userId="f66e83de015d2c44" providerId="LiveId" clId="{5D06A58A-C994-4920-B1CF-0A097C3D4A4F}" dt="2026-09-08T18:41:43.088" v="955" actId="1036"/>
          <ac:spMkLst>
            <pc:docMk/>
            <pc:sldMk cId="1903187680" sldId="496"/>
            <ac:spMk id="20" creationId="{74EA0EDF-3136-4698-28C2-684316BD5661}"/>
          </ac:spMkLst>
        </pc:spChg>
        <pc:spChg chg="add">
          <ac:chgData name="JOSE JURADO" userId="f66e83de015d2c44" providerId="LiveId" clId="{5D06A58A-C994-4920-B1CF-0A097C3D4A4F}" dt="2026-09-08T18:07:43.369" v="493"/>
          <ac:spMkLst>
            <pc:docMk/>
            <pc:sldMk cId="1903187680" sldId="496"/>
            <ac:spMk id="21" creationId="{0A5BE35F-F081-0E05-7295-5F113825B806}"/>
          </ac:spMkLst>
        </pc:spChg>
        <pc:spChg chg="add">
          <ac:chgData name="JOSE JURADO" userId="f66e83de015d2c44" providerId="LiveId" clId="{5D06A58A-C994-4920-B1CF-0A097C3D4A4F}" dt="2026-09-08T18:07:43.369" v="493"/>
          <ac:spMkLst>
            <pc:docMk/>
            <pc:sldMk cId="1903187680" sldId="496"/>
            <ac:spMk id="23" creationId="{2DE361D4-D880-C506-92CE-E87B00CDF5FF}"/>
          </ac:spMkLst>
        </pc:spChg>
        <pc:spChg chg="add">
          <ac:chgData name="JOSE JURADO" userId="f66e83de015d2c44" providerId="LiveId" clId="{5D06A58A-C994-4920-B1CF-0A097C3D4A4F}" dt="2026-09-08T18:11:11.031" v="570" actId="22"/>
          <ac:spMkLst>
            <pc:docMk/>
            <pc:sldMk cId="1903187680" sldId="496"/>
            <ac:spMk id="25" creationId="{05EE6652-2CEF-D8F5-FE56-C143BF3B5332}"/>
          </ac:spMkLst>
        </pc:spChg>
        <pc:spChg chg="add mod">
          <ac:chgData name="JOSE JURADO" userId="f66e83de015d2c44" providerId="LiveId" clId="{5D06A58A-C994-4920-B1CF-0A097C3D4A4F}" dt="2026-09-08T18:41:10.840" v="940" actId="1076"/>
          <ac:spMkLst>
            <pc:docMk/>
            <pc:sldMk cId="1903187680" sldId="496"/>
            <ac:spMk id="28" creationId="{49F7DD62-4CA4-E494-199F-8946DB2463AD}"/>
          </ac:spMkLst>
        </pc:spChg>
        <pc:spChg chg="add mod">
          <ac:chgData name="JOSE JURADO" userId="f66e83de015d2c44" providerId="LiveId" clId="{5D06A58A-C994-4920-B1CF-0A097C3D4A4F}" dt="2026-09-08T18:46:21.300" v="1004" actId="1582"/>
          <ac:spMkLst>
            <pc:docMk/>
            <pc:sldMk cId="1903187680" sldId="496"/>
            <ac:spMk id="29" creationId="{07FEFCEF-353D-4EF7-4C9B-B29687107EF5}"/>
          </ac:spMkLst>
        </pc:spChg>
        <pc:grpChg chg="mod">
          <ac:chgData name="JOSE JURADO" userId="f66e83de015d2c44" providerId="LiveId" clId="{5D06A58A-C994-4920-B1CF-0A097C3D4A4F}" dt="2026-09-08T17:40:39.186" v="224" actId="1076"/>
          <ac:grpSpMkLst>
            <pc:docMk/>
            <pc:sldMk cId="1903187680" sldId="496"/>
            <ac:grpSpMk id="8" creationId="{18FD5705-33E1-D466-4C99-0105DA258E5D}"/>
          </ac:grpSpMkLst>
        </pc:grpChg>
        <pc:picChg chg="del">
          <ac:chgData name="JOSE JURADO" userId="f66e83de015d2c44" providerId="LiveId" clId="{5D06A58A-C994-4920-B1CF-0A097C3D4A4F}" dt="2026-09-08T17:36:49.221" v="206" actId="478"/>
          <ac:picMkLst>
            <pc:docMk/>
            <pc:sldMk cId="1903187680" sldId="496"/>
            <ac:picMk id="7" creationId="{428822A6-61CF-EEFA-90B8-EF58B4EDF5A2}"/>
          </ac:picMkLst>
        </pc:picChg>
        <pc:picChg chg="add del mod modCrop">
          <ac:chgData name="JOSE JURADO" userId="f66e83de015d2c44" providerId="LiveId" clId="{5D06A58A-C994-4920-B1CF-0A097C3D4A4F}" dt="2026-09-08T18:06:48.556" v="481" actId="478"/>
          <ac:picMkLst>
            <pc:docMk/>
            <pc:sldMk cId="1903187680" sldId="496"/>
            <ac:picMk id="16" creationId="{BCB07B71-91C5-C435-AA61-CE39D7D99AE4}"/>
          </ac:picMkLst>
        </pc:picChg>
        <pc:picChg chg="add mod modCrop">
          <ac:chgData name="JOSE JURADO" userId="f66e83de015d2c44" providerId="LiveId" clId="{5D06A58A-C994-4920-B1CF-0A097C3D4A4F}" dt="2026-09-08T18:41:48.130" v="956" actId="14100"/>
          <ac:picMkLst>
            <pc:docMk/>
            <pc:sldMk cId="1903187680" sldId="496"/>
            <ac:picMk id="17" creationId="{31C0C8AE-7CF2-37A5-85EC-8E6AD82FACE3}"/>
          </ac:picMkLst>
        </pc:picChg>
        <pc:picChg chg="add mod">
          <ac:chgData name="JOSE JURADO" userId="f66e83de015d2c44" providerId="LiveId" clId="{5D06A58A-C994-4920-B1CF-0A097C3D4A4F}" dt="2026-09-08T18:07:15.240" v="487"/>
          <ac:picMkLst>
            <pc:docMk/>
            <pc:sldMk cId="1903187680" sldId="496"/>
            <ac:picMk id="19" creationId="{474F531C-8AA0-4A5C-59AA-34EC3272BDB1}"/>
          </ac:picMkLst>
        </pc:picChg>
        <pc:picChg chg="add">
          <ac:chgData name="JOSE JURADO" userId="f66e83de015d2c44" providerId="LiveId" clId="{5D06A58A-C994-4920-B1CF-0A097C3D4A4F}" dt="2026-09-08T18:07:43.369" v="493"/>
          <ac:picMkLst>
            <pc:docMk/>
            <pc:sldMk cId="1903187680" sldId="496"/>
            <ac:picMk id="22" creationId="{A1C3C7A5-2906-3ADE-F88D-B9C27A31C06A}"/>
          </ac:picMkLst>
        </pc:picChg>
        <pc:picChg chg="add mod">
          <ac:chgData name="JOSE JURADO" userId="f66e83de015d2c44" providerId="LiveId" clId="{5D06A58A-C994-4920-B1CF-0A097C3D4A4F}" dt="2026-09-08T18:46:00.356" v="1000" actId="1076"/>
          <ac:picMkLst>
            <pc:docMk/>
            <pc:sldMk cId="1903187680" sldId="496"/>
            <ac:picMk id="26" creationId="{390D52FA-D1F2-05E8-99A8-5FDBC8ECCE4D}"/>
          </ac:picMkLst>
        </pc:picChg>
      </pc:sldChg>
      <pc:sldChg chg="addSp delSp modSp add mod ord">
        <pc:chgData name="JOSE JURADO" userId="f66e83de015d2c44" providerId="LiveId" clId="{5D06A58A-C994-4920-B1CF-0A097C3D4A4F}" dt="2026-09-08T18:55:00.860" v="1024" actId="20577"/>
        <pc:sldMkLst>
          <pc:docMk/>
          <pc:sldMk cId="4209058249" sldId="497"/>
        </pc:sldMkLst>
        <pc:spChg chg="add mod">
          <ac:chgData name="JOSE JURADO" userId="f66e83de015d2c44" providerId="LiveId" clId="{5D06A58A-C994-4920-B1CF-0A097C3D4A4F}" dt="2026-09-08T18:33:16.137" v="889" actId="1076"/>
          <ac:spMkLst>
            <pc:docMk/>
            <pc:sldMk cId="4209058249" sldId="497"/>
            <ac:spMk id="3" creationId="{548B9A24-9D1D-C94A-E233-670831516F79}"/>
          </ac:spMkLst>
        </pc:spChg>
        <pc:spChg chg="mod">
          <ac:chgData name="JOSE JURADO" userId="f66e83de015d2c44" providerId="LiveId" clId="{5D06A58A-C994-4920-B1CF-0A097C3D4A4F}" dt="2026-09-08T18:10:43.843" v="567" actId="1076"/>
          <ac:spMkLst>
            <pc:docMk/>
            <pc:sldMk cId="4209058249" sldId="497"/>
            <ac:spMk id="4" creationId="{159CD7EE-C3C0-8885-6472-939E6109A454}"/>
          </ac:spMkLst>
        </pc:spChg>
        <pc:spChg chg="mod">
          <ac:chgData name="JOSE JURADO" userId="f66e83de015d2c44" providerId="LiveId" clId="{5D06A58A-C994-4920-B1CF-0A097C3D4A4F}" dt="2026-09-08T18:55:00.860" v="1024" actId="20577"/>
          <ac:spMkLst>
            <pc:docMk/>
            <pc:sldMk cId="4209058249" sldId="497"/>
            <ac:spMk id="6" creationId="{A336702D-6BF4-ECD7-EF11-09D022F0F7D3}"/>
          </ac:spMkLst>
        </pc:spChg>
        <pc:spChg chg="add mod">
          <ac:chgData name="JOSE JURADO" userId="f66e83de015d2c44" providerId="LiveId" clId="{5D06A58A-C994-4920-B1CF-0A097C3D4A4F}" dt="2026-09-08T18:36:30.805" v="901" actId="14100"/>
          <ac:spMkLst>
            <pc:docMk/>
            <pc:sldMk cId="4209058249" sldId="497"/>
            <ac:spMk id="11" creationId="{42F9F3C0-9DBC-045D-8E0D-9BE70356B09F}"/>
          </ac:spMkLst>
        </pc:spChg>
        <pc:spChg chg="add mod ord">
          <ac:chgData name="JOSE JURADO" userId="f66e83de015d2c44" providerId="LiveId" clId="{5D06A58A-C994-4920-B1CF-0A097C3D4A4F}" dt="2026-09-08T18:24:40.405" v="798" actId="164"/>
          <ac:spMkLst>
            <pc:docMk/>
            <pc:sldMk cId="4209058249" sldId="497"/>
            <ac:spMk id="12" creationId="{CBDBDF55-2182-4F49-17AB-6CA26845821A}"/>
          </ac:spMkLst>
        </pc:spChg>
        <pc:spChg chg="add del">
          <ac:chgData name="JOSE JURADO" userId="f66e83de015d2c44" providerId="LiveId" clId="{5D06A58A-C994-4920-B1CF-0A097C3D4A4F}" dt="2026-09-08T18:23:37.295" v="741" actId="478"/>
          <ac:spMkLst>
            <pc:docMk/>
            <pc:sldMk cId="4209058249" sldId="497"/>
            <ac:spMk id="13" creationId="{E8B9C8EE-706A-C7E5-C80D-C440C86EA4A8}"/>
          </ac:spMkLst>
        </pc:spChg>
        <pc:spChg chg="add mod">
          <ac:chgData name="JOSE JURADO" userId="f66e83de015d2c44" providerId="LiveId" clId="{5D06A58A-C994-4920-B1CF-0A097C3D4A4F}" dt="2026-09-08T18:27:37.917" v="813" actId="1076"/>
          <ac:spMkLst>
            <pc:docMk/>
            <pc:sldMk cId="4209058249" sldId="497"/>
            <ac:spMk id="14" creationId="{881A80C4-9E07-475F-2F70-457EE302FB25}"/>
          </ac:spMkLst>
        </pc:spChg>
        <pc:grpChg chg="add mod">
          <ac:chgData name="JOSE JURADO" userId="f66e83de015d2c44" providerId="LiveId" clId="{5D06A58A-C994-4920-B1CF-0A097C3D4A4F}" dt="2026-09-08T18:27:54.497" v="824" actId="1076"/>
          <ac:grpSpMkLst>
            <pc:docMk/>
            <pc:sldMk cId="4209058249" sldId="497"/>
            <ac:grpSpMk id="15" creationId="{38C86301-9503-C6CA-58A4-2C6732424782}"/>
          </ac:grpSpMkLst>
        </pc:grpChg>
        <pc:picChg chg="add del mod">
          <ac:chgData name="JOSE JURADO" userId="f66e83de015d2c44" providerId="LiveId" clId="{5D06A58A-C994-4920-B1CF-0A097C3D4A4F}" dt="2026-09-08T18:18:00.682" v="631" actId="478"/>
          <ac:picMkLst>
            <pc:docMk/>
            <pc:sldMk cId="4209058249" sldId="497"/>
            <ac:picMk id="7" creationId="{C2D4A1E4-1756-5549-9CE8-C11516692B87}"/>
          </ac:picMkLst>
        </pc:picChg>
        <pc:picChg chg="del">
          <ac:chgData name="JOSE JURADO" userId="f66e83de015d2c44" providerId="LiveId" clId="{5D06A58A-C994-4920-B1CF-0A097C3D4A4F}" dt="2026-09-08T17:57:40.916" v="384" actId="478"/>
          <ac:picMkLst>
            <pc:docMk/>
            <pc:sldMk cId="4209058249" sldId="497"/>
            <ac:picMk id="16" creationId="{9B1B85A4-4C94-CD41-FC78-54508286A134}"/>
          </ac:picMkLst>
        </pc:picChg>
      </pc:sldChg>
      <pc:sldChg chg="addSp delSp modSp add mod">
        <pc:chgData name="JOSE JURADO" userId="f66e83de015d2c44" providerId="LiveId" clId="{5D06A58A-C994-4920-B1CF-0A097C3D4A4F}" dt="2026-09-08T18:51:54.383" v="1023" actId="20577"/>
        <pc:sldMkLst>
          <pc:docMk/>
          <pc:sldMk cId="1463112570" sldId="498"/>
        </pc:sldMkLst>
        <pc:spChg chg="del">
          <ac:chgData name="JOSE JURADO" userId="f66e83de015d2c44" providerId="LiveId" clId="{5D06A58A-C994-4920-B1CF-0A097C3D4A4F}" dt="2026-09-08T18:03:20.080" v="442" actId="478"/>
          <ac:spMkLst>
            <pc:docMk/>
            <pc:sldMk cId="1463112570" sldId="498"/>
            <ac:spMk id="3" creationId="{C89B3E46-DEAA-1F2D-A1B9-7E7D425DD510}"/>
          </ac:spMkLst>
        </pc:spChg>
        <pc:spChg chg="mod">
          <ac:chgData name="JOSE JURADO" userId="f66e83de015d2c44" providerId="LiveId" clId="{5D06A58A-C994-4920-B1CF-0A097C3D4A4F}" dt="2026-09-08T18:10:51.645" v="568" actId="207"/>
          <ac:spMkLst>
            <pc:docMk/>
            <pc:sldMk cId="1463112570" sldId="498"/>
            <ac:spMk id="4" creationId="{73966492-C420-0AE7-DB56-5D6C31EFD83F}"/>
          </ac:spMkLst>
        </pc:spChg>
        <pc:spChg chg="mod">
          <ac:chgData name="JOSE JURADO" userId="f66e83de015d2c44" providerId="LiveId" clId="{5D06A58A-C994-4920-B1CF-0A097C3D4A4F}" dt="2026-09-08T18:51:54.383" v="1023" actId="20577"/>
          <ac:spMkLst>
            <pc:docMk/>
            <pc:sldMk cId="1463112570" sldId="498"/>
            <ac:spMk id="6" creationId="{521FFB79-851B-0915-330E-466CC150F1CB}"/>
          </ac:spMkLst>
        </pc:spChg>
        <pc:spChg chg="add">
          <ac:chgData name="JOSE JURADO" userId="f66e83de015d2c44" providerId="LiveId" clId="{5D06A58A-C994-4920-B1CF-0A097C3D4A4F}" dt="2026-09-08T18:04:35.496" v="455"/>
          <ac:spMkLst>
            <pc:docMk/>
            <pc:sldMk cId="1463112570" sldId="498"/>
            <ac:spMk id="7" creationId="{6C116668-02B4-E1D0-8A39-0319FCBBB07F}"/>
          </ac:spMkLst>
        </pc:spChg>
        <pc:spChg chg="add">
          <ac:chgData name="JOSE JURADO" userId="f66e83de015d2c44" providerId="LiveId" clId="{5D06A58A-C994-4920-B1CF-0A097C3D4A4F}" dt="2026-09-08T18:04:35.496" v="455"/>
          <ac:spMkLst>
            <pc:docMk/>
            <pc:sldMk cId="1463112570" sldId="498"/>
            <ac:spMk id="12" creationId="{B2AD90E1-EC56-1DE8-8C56-5A15221B9D10}"/>
          </ac:spMkLst>
        </pc:spChg>
        <pc:spChg chg="add mod">
          <ac:chgData name="JOSE JURADO" userId="f66e83de015d2c44" providerId="LiveId" clId="{5D06A58A-C994-4920-B1CF-0A097C3D4A4F}" dt="2026-09-08T18:12:37.504" v="591" actId="1076"/>
          <ac:spMkLst>
            <pc:docMk/>
            <pc:sldMk cId="1463112570" sldId="498"/>
            <ac:spMk id="14" creationId="{86047DA8-56B7-B680-ADFD-0D957EBF8EEE}"/>
          </ac:spMkLst>
        </pc:spChg>
        <pc:picChg chg="add mod">
          <ac:chgData name="JOSE JURADO" userId="f66e83de015d2c44" providerId="LiveId" clId="{5D06A58A-C994-4920-B1CF-0A097C3D4A4F}" dt="2026-09-08T18:06:27.866" v="480" actId="1038"/>
          <ac:picMkLst>
            <pc:docMk/>
            <pc:sldMk cId="1463112570" sldId="498"/>
            <ac:picMk id="2" creationId="{3B4A9340-FB59-53C3-2F0A-4E82D06F5AF6}"/>
          </ac:picMkLst>
        </pc:picChg>
        <pc:picChg chg="add mod">
          <ac:chgData name="JOSE JURADO" userId="f66e83de015d2c44" providerId="LiveId" clId="{5D06A58A-C994-4920-B1CF-0A097C3D4A4F}" dt="2026-09-08T18:05:37.915" v="464" actId="14100"/>
          <ac:picMkLst>
            <pc:docMk/>
            <pc:sldMk cId="1463112570" sldId="498"/>
            <ac:picMk id="5" creationId="{DA0E9551-A055-883E-E985-9E12827FE6BF}"/>
          </ac:picMkLst>
        </pc:picChg>
        <pc:picChg chg="add">
          <ac:chgData name="JOSE JURADO" userId="f66e83de015d2c44" providerId="LiveId" clId="{5D06A58A-C994-4920-B1CF-0A097C3D4A4F}" dt="2026-09-08T18:04:35.496" v="455"/>
          <ac:picMkLst>
            <pc:docMk/>
            <pc:sldMk cId="1463112570" sldId="498"/>
            <ac:picMk id="11" creationId="{740888CE-0A7A-3980-CC34-54E0AE57E65D}"/>
          </ac:picMkLst>
        </pc:picChg>
      </pc:sldChg>
      <pc:sldChg chg="modSp add mod ord">
        <pc:chgData name="JOSE JURADO" userId="f66e83de015d2c44" providerId="LiveId" clId="{5D06A58A-C994-4920-B1CF-0A097C3D4A4F}" dt="2026-09-08T18:51:43.384" v="1021" actId="20577"/>
        <pc:sldMkLst>
          <pc:docMk/>
          <pc:sldMk cId="2119548234" sldId="499"/>
        </pc:sldMkLst>
        <pc:spChg chg="mod">
          <ac:chgData name="JOSE JURADO" userId="f66e83de015d2c44" providerId="LiveId" clId="{5D06A58A-C994-4920-B1CF-0A097C3D4A4F}" dt="2026-09-08T18:36:48.877" v="903" actId="1076"/>
          <ac:spMkLst>
            <pc:docMk/>
            <pc:sldMk cId="2119548234" sldId="499"/>
            <ac:spMk id="3" creationId="{78453893-F807-CD26-CCCF-FFC5CBC2B555}"/>
          </ac:spMkLst>
        </pc:spChg>
        <pc:spChg chg="mod">
          <ac:chgData name="JOSE JURADO" userId="f66e83de015d2c44" providerId="LiveId" clId="{5D06A58A-C994-4920-B1CF-0A097C3D4A4F}" dt="2026-09-08T18:37:05.935" v="905" actId="6549"/>
          <ac:spMkLst>
            <pc:docMk/>
            <pc:sldMk cId="2119548234" sldId="499"/>
            <ac:spMk id="4" creationId="{10F6F192-99A5-6714-1476-88F81879A51E}"/>
          </ac:spMkLst>
        </pc:spChg>
        <pc:spChg chg="mod">
          <ac:chgData name="JOSE JURADO" userId="f66e83de015d2c44" providerId="LiveId" clId="{5D06A58A-C994-4920-B1CF-0A097C3D4A4F}" dt="2026-09-08T18:51:43.384" v="1021" actId="20577"/>
          <ac:spMkLst>
            <pc:docMk/>
            <pc:sldMk cId="2119548234" sldId="499"/>
            <ac:spMk id="6" creationId="{85A0CAD7-6644-BBC1-485B-16E886624636}"/>
          </ac:spMkLst>
        </pc:spChg>
        <pc:spChg chg="mod">
          <ac:chgData name="JOSE JURADO" userId="f66e83de015d2c44" providerId="LiveId" clId="{5D06A58A-C994-4920-B1CF-0A097C3D4A4F}" dt="2026-09-08T18:36:22.694" v="900" actId="14100"/>
          <ac:spMkLst>
            <pc:docMk/>
            <pc:sldMk cId="2119548234" sldId="499"/>
            <ac:spMk id="11" creationId="{F02D8574-37A2-18AC-A585-DF3AD15C887F}"/>
          </ac:spMkLst>
        </pc:spChg>
        <pc:spChg chg="mod">
          <ac:chgData name="JOSE JURADO" userId="f66e83de015d2c44" providerId="LiveId" clId="{5D06A58A-C994-4920-B1CF-0A097C3D4A4F}" dt="2026-09-08T18:36:02.861" v="893" actId="207"/>
          <ac:spMkLst>
            <pc:docMk/>
            <pc:sldMk cId="2119548234" sldId="499"/>
            <ac:spMk id="12" creationId="{5EDB8CAE-3237-F275-91B0-8BEFC35BD6A4}"/>
          </ac:spMkLst>
        </pc:spChg>
      </pc:sldChg>
      <pc:sldChg chg="addSp delSp modSp add mod">
        <pc:chgData name="JOSE JURADO" userId="f66e83de015d2c44" providerId="LiveId" clId="{5D06A58A-C994-4920-B1CF-0A097C3D4A4F}" dt="2026-09-08T18:51:38.958" v="1020" actId="20577"/>
        <pc:sldMkLst>
          <pc:docMk/>
          <pc:sldMk cId="2651535054" sldId="500"/>
        </pc:sldMkLst>
        <pc:spChg chg="del">
          <ac:chgData name="JOSE JURADO" userId="f66e83de015d2c44" providerId="LiveId" clId="{5D06A58A-C994-4920-B1CF-0A097C3D4A4F}" dt="2026-09-08T18:37:25.272" v="909" actId="478"/>
          <ac:spMkLst>
            <pc:docMk/>
            <pc:sldMk cId="2651535054" sldId="500"/>
            <ac:spMk id="3" creationId="{34D02EC3-9BEF-2260-BAF3-69B7F2359AC0}"/>
          </ac:spMkLst>
        </pc:spChg>
        <pc:spChg chg="mod">
          <ac:chgData name="JOSE JURADO" userId="f66e83de015d2c44" providerId="LiveId" clId="{5D06A58A-C994-4920-B1CF-0A097C3D4A4F}" dt="2026-09-08T18:37:35.797" v="910" actId="207"/>
          <ac:spMkLst>
            <pc:docMk/>
            <pc:sldMk cId="2651535054" sldId="500"/>
            <ac:spMk id="4" creationId="{1B660920-8883-7111-7C87-C2C19A121B35}"/>
          </ac:spMkLst>
        </pc:spChg>
        <pc:spChg chg="mod">
          <ac:chgData name="JOSE JURADO" userId="f66e83de015d2c44" providerId="LiveId" clId="{5D06A58A-C994-4920-B1CF-0A097C3D4A4F}" dt="2026-09-08T18:51:38.958" v="1020" actId="20577"/>
          <ac:spMkLst>
            <pc:docMk/>
            <pc:sldMk cId="2651535054" sldId="500"/>
            <ac:spMk id="6" creationId="{6681F8E6-BB22-7F0C-9A26-778D9A5D2A79}"/>
          </ac:spMkLst>
        </pc:spChg>
        <pc:spChg chg="del">
          <ac:chgData name="JOSE JURADO" userId="f66e83de015d2c44" providerId="LiveId" clId="{5D06A58A-C994-4920-B1CF-0A097C3D4A4F}" dt="2026-09-08T18:37:22.328" v="907" actId="478"/>
          <ac:spMkLst>
            <pc:docMk/>
            <pc:sldMk cId="2651535054" sldId="500"/>
            <ac:spMk id="14" creationId="{45AAD151-CAA1-4D68-AFA7-95CDF9988E95}"/>
          </ac:spMkLst>
        </pc:spChg>
        <pc:spChg chg="add mod">
          <ac:chgData name="JOSE JURADO" userId="f66e83de015d2c44" providerId="LiveId" clId="{5D06A58A-C994-4920-B1CF-0A097C3D4A4F}" dt="2026-09-08T18:44:38.224" v="992" actId="1076"/>
          <ac:spMkLst>
            <pc:docMk/>
            <pc:sldMk cId="2651535054" sldId="500"/>
            <ac:spMk id="16" creationId="{17FE8F09-215F-4358-9686-E72D2F72017A}"/>
          </ac:spMkLst>
        </pc:spChg>
        <pc:spChg chg="add mod">
          <ac:chgData name="JOSE JURADO" userId="f66e83de015d2c44" providerId="LiveId" clId="{5D06A58A-C994-4920-B1CF-0A097C3D4A4F}" dt="2026-09-08T18:45:06.214" v="996" actId="1076"/>
          <ac:spMkLst>
            <pc:docMk/>
            <pc:sldMk cId="2651535054" sldId="500"/>
            <ac:spMk id="18" creationId="{8D3FEED9-9EA8-B2C3-F182-71C80A5D9265}"/>
          </ac:spMkLst>
        </pc:spChg>
        <pc:grpChg chg="del">
          <ac:chgData name="JOSE JURADO" userId="f66e83de015d2c44" providerId="LiveId" clId="{5D06A58A-C994-4920-B1CF-0A097C3D4A4F}" dt="2026-09-08T18:37:23.488" v="908" actId="478"/>
          <ac:grpSpMkLst>
            <pc:docMk/>
            <pc:sldMk cId="2651535054" sldId="500"/>
            <ac:grpSpMk id="15" creationId="{531BEF32-0394-AA65-59FD-125FFDCBAA0E}"/>
          </ac:grpSpMkLst>
        </pc:grpChg>
        <pc:picChg chg="add mod modCrop">
          <ac:chgData name="JOSE JURADO" userId="f66e83de015d2c44" providerId="LiveId" clId="{5D06A58A-C994-4920-B1CF-0A097C3D4A4F}" dt="2026-09-08T18:44:44.575" v="994" actId="14100"/>
          <ac:picMkLst>
            <pc:docMk/>
            <pc:sldMk cId="2651535054" sldId="500"/>
            <ac:picMk id="5" creationId="{2AD5762D-27FE-3433-A57E-8524A78D4AC6}"/>
          </ac:picMkLst>
        </pc:picChg>
        <pc:picChg chg="add mod modCrop">
          <ac:chgData name="JOSE JURADO" userId="f66e83de015d2c44" providerId="LiveId" clId="{5D06A58A-C994-4920-B1CF-0A097C3D4A4F}" dt="2026-09-08T18:44:41.465" v="993" actId="1076"/>
          <ac:picMkLst>
            <pc:docMk/>
            <pc:sldMk cId="2651535054" sldId="500"/>
            <ac:picMk id="7" creationId="{E87197B7-D564-85B0-15BC-B8788A330200}"/>
          </ac:picMkLst>
        </pc:picChg>
      </pc:sldChg>
      <pc:sldChg chg="addSp modSp add mod ord">
        <pc:chgData name="JOSE JURADO" userId="f66e83de015d2c44" providerId="LiveId" clId="{5D06A58A-C994-4920-B1CF-0A097C3D4A4F}" dt="2026-09-08T18:51:34.165" v="1019" actId="20577"/>
        <pc:sldMkLst>
          <pc:docMk/>
          <pc:sldMk cId="3873106527" sldId="501"/>
        </pc:sldMkLst>
        <pc:spChg chg="add mod">
          <ac:chgData name="JOSE JURADO" userId="f66e83de015d2c44" providerId="LiveId" clId="{5D06A58A-C994-4920-B1CF-0A097C3D4A4F}" dt="2026-09-08T18:46:38.958" v="1006" actId="1076"/>
          <ac:spMkLst>
            <pc:docMk/>
            <pc:sldMk cId="3873106527" sldId="501"/>
            <ac:spMk id="3" creationId="{A4625651-5573-F367-360D-EDB3D2ACDB31}"/>
          </ac:spMkLst>
        </pc:spChg>
        <pc:spChg chg="mod">
          <ac:chgData name="JOSE JURADO" userId="f66e83de015d2c44" providerId="LiveId" clId="{5D06A58A-C994-4920-B1CF-0A097C3D4A4F}" dt="2026-09-08T18:51:34.165" v="1019" actId="20577"/>
          <ac:spMkLst>
            <pc:docMk/>
            <pc:sldMk cId="3873106527" sldId="501"/>
            <ac:spMk id="6" creationId="{0A89EE40-8CA5-0867-CE2F-FC59925599B5}"/>
          </ac:spMkLst>
        </pc:spChg>
      </pc:sldChg>
      <pc:sldChg chg="addSp delSp modSp add mod ord modNotes">
        <pc:chgData name="JOSE JURADO" userId="f66e83de015d2c44" providerId="LiveId" clId="{5D06A58A-C994-4920-B1CF-0A097C3D4A4F}" dt="2026-09-08T19:07:47.968" v="1432"/>
        <pc:sldMkLst>
          <pc:docMk/>
          <pc:sldMk cId="1857456882" sldId="502"/>
        </pc:sldMkLst>
        <pc:spChg chg="add del mod">
          <ac:chgData name="JOSE JURADO" userId="f66e83de015d2c44" providerId="LiveId" clId="{5D06A58A-C994-4920-B1CF-0A097C3D4A4F}" dt="2026-09-08T18:47:36.607" v="1015" actId="478"/>
          <ac:spMkLst>
            <pc:docMk/>
            <pc:sldMk cId="1857456882" sldId="502"/>
            <ac:spMk id="7" creationId="{4190F17E-83D7-CF6D-8867-428E28E38A8E}"/>
          </ac:spMkLst>
        </pc:spChg>
        <pc:spChg chg="add del">
          <ac:chgData name="JOSE JURADO" userId="f66e83de015d2c44" providerId="LiveId" clId="{5D06A58A-C994-4920-B1CF-0A097C3D4A4F}" dt="2026-09-08T18:47:33.076" v="1014" actId="478"/>
          <ac:spMkLst>
            <pc:docMk/>
            <pc:sldMk cId="1857456882" sldId="502"/>
            <ac:spMk id="92" creationId="{6022BBC9-D080-C365-8B3D-1B77C98F8F5A}"/>
          </ac:spMkLst>
        </pc:spChg>
        <pc:spChg chg="del">
          <ac:chgData name="JOSE JURADO" userId="f66e83de015d2c44" providerId="LiveId" clId="{5D06A58A-C994-4920-B1CF-0A097C3D4A4F}" dt="2026-09-08T18:47:24.693" v="1010" actId="478"/>
          <ac:spMkLst>
            <pc:docMk/>
            <pc:sldMk cId="1857456882" sldId="502"/>
            <ac:spMk id="93" creationId="{E24F2074-C550-4BD0-B191-6E91FD83644C}"/>
          </ac:spMkLst>
        </pc:spChg>
        <pc:picChg chg="mod">
          <ac:chgData name="JOSE JURADO" userId="f66e83de015d2c44" providerId="LiveId" clId="{5D06A58A-C994-4920-B1CF-0A097C3D4A4F}" dt="2026-09-08T18:47:41.189" v="1016" actId="1076"/>
          <ac:picMkLst>
            <pc:docMk/>
            <pc:sldMk cId="1857456882" sldId="502"/>
            <ac:picMk id="9" creationId="{CE93B61E-358E-A0FF-644F-F693ECF27BD0}"/>
          </ac:picMkLst>
        </pc:picChg>
      </pc:sldChg>
      <pc:sldChg chg="addSp delSp modSp add mod">
        <pc:chgData name="JOSE JURADO" userId="f66e83de015d2c44" providerId="LiveId" clId="{5D06A58A-C994-4920-B1CF-0A097C3D4A4F}" dt="2026-09-08T20:46:27.173" v="1481" actId="14100"/>
        <pc:sldMkLst>
          <pc:docMk/>
          <pc:sldMk cId="3606098176" sldId="503"/>
        </pc:sldMkLst>
        <pc:spChg chg="del">
          <ac:chgData name="JOSE JURADO" userId="f66e83de015d2c44" providerId="LiveId" clId="{5D06A58A-C994-4920-B1CF-0A097C3D4A4F}" dt="2026-09-08T18:55:09.009" v="1025" actId="478"/>
          <ac:spMkLst>
            <pc:docMk/>
            <pc:sldMk cId="3606098176" sldId="503"/>
            <ac:spMk id="3" creationId="{B008E311-C44F-01C5-506A-1477798176CB}"/>
          </ac:spMkLst>
        </pc:spChg>
        <pc:spChg chg="mod">
          <ac:chgData name="JOSE JURADO" userId="f66e83de015d2c44" providerId="LiveId" clId="{5D06A58A-C994-4920-B1CF-0A097C3D4A4F}" dt="2026-09-08T18:58:13.517" v="1088" actId="20577"/>
          <ac:spMkLst>
            <pc:docMk/>
            <pc:sldMk cId="3606098176" sldId="503"/>
            <ac:spMk id="6" creationId="{224B018D-FBBF-6A97-C513-006A924281EA}"/>
          </ac:spMkLst>
        </pc:spChg>
        <pc:spChg chg="del mod">
          <ac:chgData name="JOSE JURADO" userId="f66e83de015d2c44" providerId="LiveId" clId="{5D06A58A-C994-4920-B1CF-0A097C3D4A4F}" dt="2026-09-08T18:55:12.778" v="1029" actId="478"/>
          <ac:spMkLst>
            <pc:docMk/>
            <pc:sldMk cId="3606098176" sldId="503"/>
            <ac:spMk id="20" creationId="{225E1A45-A752-5447-CAE2-BAE31D959C52}"/>
          </ac:spMkLst>
        </pc:spChg>
        <pc:spChg chg="del">
          <ac:chgData name="JOSE JURADO" userId="f66e83de015d2c44" providerId="LiveId" clId="{5D06A58A-C994-4920-B1CF-0A097C3D4A4F}" dt="2026-09-08T18:58:18.013" v="1089" actId="478"/>
          <ac:spMkLst>
            <pc:docMk/>
            <pc:sldMk cId="3606098176" sldId="503"/>
            <ac:spMk id="25" creationId="{EB3BD3E2-DFAA-E0F0-8165-3612A524EDBC}"/>
          </ac:spMkLst>
        </pc:spChg>
        <pc:spChg chg="del">
          <ac:chgData name="JOSE JURADO" userId="f66e83de015d2c44" providerId="LiveId" clId="{5D06A58A-C994-4920-B1CF-0A097C3D4A4F}" dt="2026-09-08T18:55:14.542" v="1030" actId="478"/>
          <ac:spMkLst>
            <pc:docMk/>
            <pc:sldMk cId="3606098176" sldId="503"/>
            <ac:spMk id="28" creationId="{730C9437-22AF-2A98-668B-3924E877945A}"/>
          </ac:spMkLst>
        </pc:spChg>
        <pc:graphicFrameChg chg="add mod modGraphic">
          <ac:chgData name="JOSE JURADO" userId="f66e83de015d2c44" providerId="LiveId" clId="{5D06A58A-C994-4920-B1CF-0A097C3D4A4F}" dt="2026-09-08T20:46:27.173" v="1481" actId="14100"/>
          <ac:graphicFrameMkLst>
            <pc:docMk/>
            <pc:sldMk cId="3606098176" sldId="503"/>
            <ac:graphicFrameMk id="2" creationId="{60D5CF93-FB9D-97C2-631A-D53C55BCA810}"/>
          </ac:graphicFrameMkLst>
        </pc:graphicFrameChg>
        <pc:picChg chg="del">
          <ac:chgData name="JOSE JURADO" userId="f66e83de015d2c44" providerId="LiveId" clId="{5D06A58A-C994-4920-B1CF-0A097C3D4A4F}" dt="2026-09-08T18:55:10.497" v="1027" actId="478"/>
          <ac:picMkLst>
            <pc:docMk/>
            <pc:sldMk cId="3606098176" sldId="503"/>
            <ac:picMk id="17" creationId="{5F448087-BE97-E943-B495-AA56FFEDE2A7}"/>
          </ac:picMkLst>
        </pc:picChg>
        <pc:picChg chg="del">
          <ac:chgData name="JOSE JURADO" userId="f66e83de015d2c44" providerId="LiveId" clId="{5D06A58A-C994-4920-B1CF-0A097C3D4A4F}" dt="2026-09-08T18:55:09.745" v="1026" actId="478"/>
          <ac:picMkLst>
            <pc:docMk/>
            <pc:sldMk cId="3606098176" sldId="503"/>
            <ac:picMk id="26" creationId="{F275393A-EAAA-185E-748E-B9FA91EBDA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E86F308-E915-462C-A0AE-7752E2D0E03E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7406CB-6043-4EAD-99E5-07E3A3EB473C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3541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9ECA204C-6E1D-D415-4A88-992E05B3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:notes">
            <a:extLst>
              <a:ext uri="{FF2B5EF4-FFF2-40B4-BE49-F238E27FC236}">
                <a16:creationId xmlns:a16="http://schemas.microsoft.com/office/drawing/2014/main" id="{986B8784-E92B-ACCD-FFFB-9D07E61C6F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2:notes">
            <a:extLst>
              <a:ext uri="{FF2B5EF4-FFF2-40B4-BE49-F238E27FC236}">
                <a16:creationId xmlns:a16="http://schemas.microsoft.com/office/drawing/2014/main" id="{EE2671FD-2051-48D5-91C5-E8E6FF3FBD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 marL="474739" indent="-237369"/>
            <a:endParaRPr dirty="0"/>
          </a:p>
        </p:txBody>
      </p:sp>
      <p:sp>
        <p:nvSpPr>
          <p:cNvPr id="90" name="Google Shape;90;p22:notes">
            <a:extLst>
              <a:ext uri="{FF2B5EF4-FFF2-40B4-BE49-F238E27FC236}">
                <a16:creationId xmlns:a16="http://schemas.microsoft.com/office/drawing/2014/main" id="{18906BFE-9317-5437-B073-4CFB3E3461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" y="0"/>
            <a:ext cx="3134815" cy="310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47453" rIns="94932" bIns="47453" anchor="t" anchorCtr="0">
            <a:noAutofit/>
          </a:bodyPr>
          <a:lstStyle/>
          <a:p>
            <a:fld id="{00000000-1234-1234-1234-123412341234}" type="slidenum">
              <a:rPr lang="es-GT"/>
              <a:pPr/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7871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>
          <a:extLst>
            <a:ext uri="{FF2B5EF4-FFF2-40B4-BE49-F238E27FC236}">
              <a16:creationId xmlns:a16="http://schemas.microsoft.com/office/drawing/2014/main" id="{65E1F9EE-0877-2A45-FCE4-941833C4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:notes">
            <a:extLst>
              <a:ext uri="{FF2B5EF4-FFF2-40B4-BE49-F238E27FC236}">
                <a16:creationId xmlns:a16="http://schemas.microsoft.com/office/drawing/2014/main" id="{D9D63EE7-7CF9-4605-239D-763BF0B4AD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2:notes">
            <a:extLst>
              <a:ext uri="{FF2B5EF4-FFF2-40B4-BE49-F238E27FC236}">
                <a16:creationId xmlns:a16="http://schemas.microsoft.com/office/drawing/2014/main" id="{9C923ABF-4CCA-8CEC-BB4F-1A4060604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 marL="474739" indent="-237369"/>
            <a:endParaRPr dirty="0"/>
          </a:p>
        </p:txBody>
      </p:sp>
      <p:sp>
        <p:nvSpPr>
          <p:cNvPr id="90" name="Google Shape;90;p22:notes">
            <a:extLst>
              <a:ext uri="{FF2B5EF4-FFF2-40B4-BE49-F238E27FC236}">
                <a16:creationId xmlns:a16="http://schemas.microsoft.com/office/drawing/2014/main" id="{EADF9540-A78B-F9CB-0BDC-279B2A3A02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" y="0"/>
            <a:ext cx="3134815" cy="310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47453" rIns="94932" bIns="47453" anchor="t" anchorCtr="0">
            <a:noAutofit/>
          </a:bodyPr>
          <a:lstStyle/>
          <a:p>
            <a:fld id="{00000000-1234-1234-1234-123412341234}" type="slidenum">
              <a:rPr lang="es-GT"/>
              <a:pPr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0878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841903-6CA6-55F1-171F-F6334181A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122437-F8D7-E1D5-5FBB-02DED30804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B3633A-83F9-F5DD-D364-A2F39DC2E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515EA0-7DF0-674C-EC97-678070AB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576A18-C057-8FEC-42B7-D49DC78EF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5337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C3988-299F-FE4A-55A6-18446E6C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EFB31A-790F-2E30-06A6-9CB40BD30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D97BC8-614A-7903-18D1-ECDB2FAAF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DD6F7A-E5C2-0ACF-28BA-3000D868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4B27B5-E580-7DB4-C396-DBAF5762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1729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F12E4E-E365-0E48-77BB-73208445F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D7392A-DB43-87A1-6458-4DD70B4A1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884FB9-CDAB-431C-BB20-A5FB7FA0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0E030F-3057-136A-5971-70A075C1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FF2DE8-3910-95E5-FB6A-6FDC95D3A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85289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65FDC-79FB-30AA-C47B-5B42ADBFC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F2E1A9-13D1-7F94-7568-DCFE57CF4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7B0B4B-428A-EAD6-3449-1B7A78E6B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3488A7-6B7F-5938-B114-235107892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D69AF5-64E9-DB68-7625-5ECCADC32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5941ED-5C2E-6C00-5C51-28B58C16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3987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4B466-8011-543C-5EAD-D73EAC030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FD04FA-6B12-4304-1B41-F8DE2B302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07B484-5295-D9F4-4943-50B3F9D973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070D24F-3945-EC81-4CC8-6D0195B1D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7EE18A4-EF7A-11FA-D8D6-DC3F3B013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5591296-76FC-AC1A-7FFE-06B138B1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6879C84-1E53-F505-AB66-4FE9D830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35720F-075D-7B78-879E-0CE349F5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1638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6FDC3E-DB39-76DB-CBE1-468EB58CB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9D49C62-7A66-6D12-CF36-F4C57E8BD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ECCA808-9E56-298B-E46F-06413F27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D02354-8EE2-3F61-6C4C-F17DA488F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4027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266481-E495-2B2A-772C-3DC2ECF4E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045B72-16E8-B015-C5F7-C8B27D0D1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7D3148-7F18-EE84-2F1D-2DF3C9123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7868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F0BD4A-9160-6B1C-BF32-545BDEAB7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48A145-BFFD-80F8-89E8-0DA512EDB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4DA556-D73E-4306-0495-FABC5FB38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3DA48B-153E-5A06-9E4A-5B3BACD69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F925A5-6192-C0E0-AB06-D48BAC2C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23DA32-63C7-5EDF-014A-C2B47F0DF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3610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DE47F2-4747-366C-9D3F-455989DA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98A65E-6858-BE2B-E2F7-26344BC4B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25AB36-D594-540D-5DB6-6B8B3CA79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B2889A-E7A5-A152-130A-1D01954F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A59FF7-3DE0-4700-6F7E-87D2CBD6D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DBBA94-1E3C-287B-A279-70C50C13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384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2FB46-120A-A6A1-B006-6275A9AB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398F8E6-3490-4F23-03D8-5AE767218A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29202B-9D7A-0D80-C84D-57511590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84BA9B-50E8-F89F-A6C4-464C2C44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2B8E9E-FAD6-D44F-7DC5-32CF327E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3920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4A00DE-C4DE-6A09-1F60-E2A2BF6B0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776DBC-88E6-CBCA-6B1B-5725D6147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60C04A-6283-1B49-0353-CF9C2BFBC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963D2D-0F13-A928-781F-CCFD605A9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6C6D0A-2E0D-41A9-0748-BF51578D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3867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EB41601-6C30-44CB-3647-7A333D8A0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950327-3F6C-0575-AD89-E134257A3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86E279-23C2-A90D-6503-C93AE3B7E9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02A9A-DD21-455B-8E03-5E00DF2431ED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A94AD6-BA67-37B1-73F0-779AC1E74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9A2587-D4F9-E9B9-8369-AB50033F7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DBF58-48F9-419B-BE74-F28B2A9E85D5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0544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BED8E97-D3B0-65E2-E3CC-B45F7B397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>
            <a:extLst>
              <a:ext uri="{FF2B5EF4-FFF2-40B4-BE49-F238E27FC236}">
                <a16:creationId xmlns:a16="http://schemas.microsoft.com/office/drawing/2014/main" id="{54587E2D-6617-5C8E-AD8F-88C9895EA3D4}"/>
              </a:ext>
            </a:extLst>
          </p:cNvPr>
          <p:cNvSpPr/>
          <p:nvPr/>
        </p:nvSpPr>
        <p:spPr>
          <a:xfrm>
            <a:off x="-57665" y="0"/>
            <a:ext cx="12307330" cy="700628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2">
            <a:extLst>
              <a:ext uri="{FF2B5EF4-FFF2-40B4-BE49-F238E27FC236}">
                <a16:creationId xmlns:a16="http://schemas.microsoft.com/office/drawing/2014/main" id="{1D5D3874-764B-D89C-6EA6-E765F08FC3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0351" y="0"/>
            <a:ext cx="11819536" cy="501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6000"/>
            </a:pPr>
            <a: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COMPROMISO 2</a:t>
            </a:r>
            <a:b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HITO 7</a:t>
            </a:r>
            <a:b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GT" sz="3600" b="1" dirty="0">
                <a:solidFill>
                  <a:schemeClr val="lt1"/>
                </a:solidFill>
                <a:latin typeface="Arial"/>
                <a:cs typeface="Arial"/>
              </a:rPr>
              <a:t>7º Plan de Acción Nacional Gobierno Abierto 2026-2027</a:t>
            </a:r>
            <a:b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s-GT" sz="36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GT" sz="2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Septiembre 2026</a:t>
            </a:r>
            <a:endParaRPr sz="36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22">
            <a:extLst>
              <a:ext uri="{FF2B5EF4-FFF2-40B4-BE49-F238E27FC236}">
                <a16:creationId xmlns:a16="http://schemas.microsoft.com/office/drawing/2014/main" id="{C6BCBE13-10AF-5F20-CD6B-B0A715487C88}"/>
              </a:ext>
            </a:extLst>
          </p:cNvPr>
          <p:cNvSpPr txBox="1"/>
          <p:nvPr/>
        </p:nvSpPr>
        <p:spPr>
          <a:xfrm>
            <a:off x="3295137" y="5884575"/>
            <a:ext cx="8558814" cy="1525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87C0D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7B16A79-5695-51CB-0CEE-31F6E83927E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7972ADD0-3E11-648E-DD38-816FC6F4AF34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91518E6D-75D8-E2FB-71B7-50FBD039FD88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60CAB3B-CB45-AB8B-285D-7B9A594E5125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pic>
        <p:nvPicPr>
          <p:cNvPr id="9" name="Google Shape;198;p9">
            <a:extLst>
              <a:ext uri="{FF2B5EF4-FFF2-40B4-BE49-F238E27FC236}">
                <a16:creationId xmlns:a16="http://schemas.microsoft.com/office/drawing/2014/main" id="{7472D964-F24C-3B69-FD9B-8A1E8FC501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8526" y="4923513"/>
            <a:ext cx="4885399" cy="1922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08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C24F8C4-F76B-7F98-923B-6BBD1522B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" y="2264139"/>
            <a:ext cx="12094460" cy="4522304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A059D057-457C-4995-08A0-D47234A280F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094460" cy="983974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MX" sz="400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Compromiso Número 2 e Hito 7</a:t>
            </a:r>
            <a:endParaRPr lang="es-GT" sz="2800" dirty="0"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509CD8F6-3155-A12C-1F71-FC33AAC21ADE}"/>
              </a:ext>
            </a:extLst>
          </p:cNvPr>
          <p:cNvGrpSpPr/>
          <p:nvPr/>
        </p:nvGrpSpPr>
        <p:grpSpPr>
          <a:xfrm>
            <a:off x="11092066" y="0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EEDC83AE-787A-F4BA-BBD2-62104389E31B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83BF6234-5596-7B3A-9BCD-CB44D343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182CE23-E3BF-9C91-1E87-4F69E4CFE134}"/>
              </a:ext>
            </a:extLst>
          </p:cNvPr>
          <p:cNvSpPr txBox="1"/>
          <p:nvPr/>
        </p:nvSpPr>
        <p:spPr>
          <a:xfrm>
            <a:off x="48770" y="998990"/>
            <a:ext cx="1185830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GT" sz="2400" b="1" dirty="0"/>
              <a:t>COMPROMISO 2</a:t>
            </a:r>
          </a:p>
          <a:p>
            <a:pPr algn="just"/>
            <a:endParaRPr lang="es-GT" sz="1400" b="1" dirty="0"/>
          </a:p>
          <a:p>
            <a:pPr algn="just"/>
            <a:r>
              <a:rPr lang="es-GT" b="1" i="1" dirty="0"/>
              <a:t>Fortalecimiento institucional e interinstitucional mediante acciones para la prevención y atención integral de la violencia en contra de las mujeres.</a:t>
            </a:r>
          </a:p>
        </p:txBody>
      </p:sp>
    </p:spTree>
    <p:extLst>
      <p:ext uri="{BB962C8B-B14F-4D97-AF65-F5344CB8AC3E}">
        <p14:creationId xmlns:p14="http://schemas.microsoft.com/office/powerpoint/2010/main" val="143125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A38D-96D6-6AB8-AC54-7ED0178A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94BA7E6A-5437-3BD4-2896-1FDA8D1CDD2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dirty="0">
                <a:solidFill>
                  <a:schemeClr val="bg1"/>
                </a:solidFill>
                <a:latin typeface="+mn-lt"/>
              </a:rPr>
              <a:t>PLAN CRONOGRAMA HITO 7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D61F1B23-6D13-8897-0912-E4F1C7775065}"/>
              </a:ext>
            </a:extLst>
          </p:cNvPr>
          <p:cNvGrpSpPr/>
          <p:nvPr/>
        </p:nvGrpSpPr>
        <p:grpSpPr>
          <a:xfrm>
            <a:off x="11189609" y="0"/>
            <a:ext cx="1002391" cy="1003852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D14549D1-106D-407C-A1C4-B7967AD7F2C6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299F8A9-36C8-5F3D-7BC2-FF9244A6C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18DABA8-2EE5-9B61-8EEB-A92BA3F23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942288"/>
              </p:ext>
            </p:extLst>
          </p:nvPr>
        </p:nvGraphicFramePr>
        <p:xfrm>
          <a:off x="61181" y="1044490"/>
          <a:ext cx="12108317" cy="5727935"/>
        </p:xfrm>
        <a:graphic>
          <a:graphicData uri="http://schemas.openxmlformats.org/drawingml/2006/table">
            <a:tbl>
              <a:tblPr/>
              <a:tblGrid>
                <a:gridCol w="398861">
                  <a:extLst>
                    <a:ext uri="{9D8B030D-6E8A-4147-A177-3AD203B41FA5}">
                      <a16:colId xmlns:a16="http://schemas.microsoft.com/office/drawing/2014/main" val="1809380049"/>
                    </a:ext>
                  </a:extLst>
                </a:gridCol>
                <a:gridCol w="2143885">
                  <a:extLst>
                    <a:ext uri="{9D8B030D-6E8A-4147-A177-3AD203B41FA5}">
                      <a16:colId xmlns:a16="http://schemas.microsoft.com/office/drawing/2014/main" val="3063008835"/>
                    </a:ext>
                  </a:extLst>
                </a:gridCol>
                <a:gridCol w="1007126">
                  <a:extLst>
                    <a:ext uri="{9D8B030D-6E8A-4147-A177-3AD203B41FA5}">
                      <a16:colId xmlns:a16="http://schemas.microsoft.com/office/drawing/2014/main" val="2162390117"/>
                    </a:ext>
                  </a:extLst>
                </a:gridCol>
                <a:gridCol w="917383">
                  <a:extLst>
                    <a:ext uri="{9D8B030D-6E8A-4147-A177-3AD203B41FA5}">
                      <a16:colId xmlns:a16="http://schemas.microsoft.com/office/drawing/2014/main" val="3773359544"/>
                    </a:ext>
                  </a:extLst>
                </a:gridCol>
                <a:gridCol w="2472946">
                  <a:extLst>
                    <a:ext uri="{9D8B030D-6E8A-4147-A177-3AD203B41FA5}">
                      <a16:colId xmlns:a16="http://schemas.microsoft.com/office/drawing/2014/main" val="4239038831"/>
                    </a:ext>
                  </a:extLst>
                </a:gridCol>
                <a:gridCol w="752140">
                  <a:extLst>
                    <a:ext uri="{9D8B030D-6E8A-4147-A177-3AD203B41FA5}">
                      <a16:colId xmlns:a16="http://schemas.microsoft.com/office/drawing/2014/main" val="3090496876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3030187002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552216351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1064966557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882758191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713262415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3594612193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840870790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3595209384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1537998642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384693171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432695541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1875433539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818249850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2295294650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3525931796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1895189313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881646019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774731617"/>
                    </a:ext>
                  </a:extLst>
                </a:gridCol>
                <a:gridCol w="165243">
                  <a:extLst>
                    <a:ext uri="{9D8B030D-6E8A-4147-A177-3AD203B41FA5}">
                      <a16:colId xmlns:a16="http://schemas.microsoft.com/office/drawing/2014/main" val="4288172352"/>
                    </a:ext>
                  </a:extLst>
                </a:gridCol>
                <a:gridCol w="1276359">
                  <a:extLst>
                    <a:ext uri="{9D8B030D-6E8A-4147-A177-3AD203B41FA5}">
                      <a16:colId xmlns:a16="http://schemas.microsoft.com/office/drawing/2014/main" val="1276212346"/>
                    </a:ext>
                  </a:extLst>
                </a:gridCol>
              </a:tblGrid>
              <a:tr h="402157">
                <a:tc gridSpan="2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i="0" u="none" strike="noStrike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COMPROMISO : VIOLENCIA CONTRA LAS MUJERES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225722"/>
                  </a:ext>
                </a:extLst>
              </a:tr>
              <a:tr h="216243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Nombre del compromiso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Fortalecimiento institucional e interinstitucional mediante acciones para la prevención y atención integral de la violencia en contra de las mujeres.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58838"/>
                  </a:ext>
                </a:extLst>
              </a:tr>
              <a:tr h="216243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Responsable/s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MINGOB/ Tercer Viceministerio - CONAPREVI-.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43839"/>
                  </a:ext>
                </a:extLst>
              </a:tr>
              <a:tr h="216243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Apoyo insituciones públicas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Instituciones que conforman la -CONAPREVI-.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2237"/>
                  </a:ext>
                </a:extLst>
              </a:tr>
              <a:tr h="18987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No.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DESCRIPCIÓN DE ACTIVIDADES A DESARROLLAR EN CADA HITO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PERIODO DE CUMPLIMIENTO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INSTITUCIÓN RESPONSABLE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PRODUCTO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% PONDERADO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2026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2027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UNIDAD/PERSONAL RESPONSABLE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400676"/>
                  </a:ext>
                </a:extLst>
              </a:tr>
              <a:tr h="22806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A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J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J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A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S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O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N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D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E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F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A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J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J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A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S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72246"/>
                  </a:ext>
                </a:extLst>
              </a:tr>
              <a:tr h="16904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Continuar con el fortalecimiento de la CONAPREVI como ente coordinador a nivel nacional para la prevención de la violencia intrafamiliar y contra la mujer.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– junio 2027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Propuesta de actualización del marco normativo de la CONAPREVI.</a:t>
                      </a:r>
                      <a:b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</a:br>
                      <a:b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</a:b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Plan estratégico de la CONAPREVI. </a:t>
                      </a:r>
                      <a:b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</a:br>
                      <a:b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</a:b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Fortalecimiento de la estructura y funciones de la CONAPREVI, mediante la revisión y actualización de su estructura orgánica, marcos legales y elementos estratégicos.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100%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745638"/>
                  </a:ext>
                </a:extLst>
              </a:tr>
              <a:tr h="9625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7.1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Presentar una propuesta de actualización del marco normativo al pleno de la CONAPREVI.</a:t>
                      </a:r>
                    </a:p>
                  </a:txBody>
                  <a:tcPr marL="2969" marR="2969" marT="29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– agosto 2026.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Propuesta de actualización del marco normativo al pleno de la CONAPREVI.</a:t>
                      </a:r>
                    </a:p>
                  </a:txBody>
                  <a:tcPr marL="2969" marR="2969" marT="29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15%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3678345"/>
                  </a:ext>
                </a:extLst>
              </a:tr>
              <a:tr h="6943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7.2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Presentar  propuesta de Plan estratégico de la CONAPREVI a la referida coordinadora para su aprobación.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– diciembre 2026.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 Plan estratégico de la CONAPREVI aprobado por la Coordinadora..</a:t>
                      </a:r>
                    </a:p>
                  </a:txBody>
                  <a:tcPr marL="2969" marR="2969" marT="29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50%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561228"/>
                  </a:ext>
                </a:extLst>
              </a:tr>
              <a:tr h="6943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7.3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Publicación de Acuerdo Gubernativo para modificar el marco normativo  de la CONAPREVI.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– agosto 2027.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Acuerdo Gubernativo para modificar el marco normativo  de la CONAPREVI.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35%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0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 </a:t>
                      </a:r>
                    </a:p>
                  </a:txBody>
                  <a:tcPr marL="2969" marR="2969" marT="29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GT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MINGOB / Tercer Viceministerio -CONAPREVI-. </a:t>
                      </a:r>
                    </a:p>
                  </a:txBody>
                  <a:tcPr marL="2969" marR="2969" marT="29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825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34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58463-8AAB-04CD-E025-49A97898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336702D-6BF4-ECD7-EF11-09D022F0F7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 del </a:t>
            </a:r>
            <a:r>
              <a:rPr lang="es-GT" sz="3000" b="1" dirty="0">
                <a:solidFill>
                  <a:schemeClr val="bg1"/>
                </a:solidFill>
                <a:latin typeface="+mn-lt"/>
              </a:rPr>
              <a:t>7° PAN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985A47D-D99C-E546-7F62-ECB1FE244E77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46F32CE-1FF8-1CE4-D484-7E81E2CB0B86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18896D7-0E42-7A67-F535-FDC32AFE3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59CD7EE-C3C0-8885-6472-939E6109A454}"/>
              </a:ext>
            </a:extLst>
          </p:cNvPr>
          <p:cNvSpPr txBox="1"/>
          <p:nvPr/>
        </p:nvSpPr>
        <p:spPr>
          <a:xfrm>
            <a:off x="0" y="1000866"/>
            <a:ext cx="12192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GT" sz="1800" b="1" kern="100" dirty="0">
                <a:solidFill>
                  <a:srgbClr val="00B0F0"/>
                </a:solidFill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Actividad 7.1</a:t>
            </a:r>
            <a:r>
              <a:rPr lang="es-GT" kern="100" dirty="0">
                <a:solidFill>
                  <a:srgbClr val="00B0F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s-GT" b="1" dirty="0">
                <a:solidFill>
                  <a:srgbClr val="00B0F0"/>
                </a:solidFill>
              </a:rPr>
              <a:t>Presentar una propuesta de actualización del marco normativo al pleno de la CONAPREVI.</a:t>
            </a:r>
            <a:endParaRPr lang="es-GT" dirty="0">
              <a:solidFill>
                <a:srgbClr val="00B0F0"/>
              </a:solidFill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GT" sz="1200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8B9A24-9D1D-C94A-E233-670831516F79}"/>
              </a:ext>
            </a:extLst>
          </p:cNvPr>
          <p:cNvSpPr txBox="1"/>
          <p:nvPr/>
        </p:nvSpPr>
        <p:spPr>
          <a:xfrm>
            <a:off x="93260" y="1304927"/>
            <a:ext cx="11865062" cy="5237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GT" dirty="0"/>
              <a:t>Se </a:t>
            </a:r>
            <a:r>
              <a:rPr lang="es-419" dirty="0"/>
              <a:t>conformó una mesa técnica de trabajo interinstitucional, con la participación de las organizaciones de mujeres especializadas y de técnicos de las entidades de gobierno integrantes de la CONAPREVI.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419" sz="1200" dirty="0"/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419" dirty="0"/>
              <a:t>El equipó elaboró dos propuestas de proyectos para el fortalecimiento de su marco normativo, a través de</a:t>
            </a:r>
            <a:r>
              <a:rPr lang="es-MX" dirty="0"/>
              <a:t> la creación de una Secretaría Técnica para CONAPREVI (Unidad Ejecutora). En la primera de estas propuestas, se planteó que la creación de dicha secretaria, fuese adscrita a la Presidencia de la República y en la segunda, que la misma se incorpora dentro del Reglamento Orgánico del Ministerio de Gobernación.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MX" sz="1100" dirty="0"/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GT" dirty="0"/>
              <a:t>El día 26 de mayo de 2026, el Tercer Viceministerio de Gobernación trasladó a la Secretaría General de la Presidencia, la propuesta en </a:t>
            </a:r>
            <a:r>
              <a:rPr lang="es-MX" dirty="0"/>
              <a:t>la que se propone la creación de la referida Secretaria Técnica, adscrita a la Presidencia de la República, para que esta pueda ser revisada y analizada por la referida institución. 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GT" sz="1200" kern="100" dirty="0">
              <a:effectLst/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GT" sz="1800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Se presentaron dichas propuestas </a:t>
            </a:r>
            <a:r>
              <a:rPr lang="es-GT" dirty="0"/>
              <a:t>ante el pleno de la Coordinadora, el día 28 mayo 2026 y se compartieron los  documentos, por la vía digital con las autoridades mediante código QR, para que la puedan conocerlo, analizarlo y emitir observaciones.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GT" dirty="0"/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GT" sz="1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8C86301-9503-C6CA-58A4-2C6732424782}"/>
              </a:ext>
            </a:extLst>
          </p:cNvPr>
          <p:cNvGrpSpPr/>
          <p:nvPr/>
        </p:nvGrpSpPr>
        <p:grpSpPr>
          <a:xfrm>
            <a:off x="3088642" y="6041447"/>
            <a:ext cx="8869680" cy="512180"/>
            <a:chOff x="3108960" y="6339840"/>
            <a:chExt cx="8869680" cy="473569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BDBDF55-2182-4F49-17AB-6CA26845821A}"/>
                </a:ext>
              </a:extLst>
            </p:cNvPr>
            <p:cNvSpPr/>
            <p:nvPr/>
          </p:nvSpPr>
          <p:spPr>
            <a:xfrm>
              <a:off x="3119120" y="6339840"/>
              <a:ext cx="8859520" cy="463057"/>
            </a:xfrm>
            <a:prstGeom prst="rect">
              <a:avLst/>
            </a:prstGeom>
            <a:solidFill>
              <a:srgbClr val="4472C4"/>
            </a:solidFill>
            <a:ln w="571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42F9F3C0-9DBC-045D-8E0D-9BE70356B09F}"/>
                </a:ext>
              </a:extLst>
            </p:cNvPr>
            <p:cNvSpPr/>
            <p:nvPr/>
          </p:nvSpPr>
          <p:spPr>
            <a:xfrm>
              <a:off x="3108960" y="6350352"/>
              <a:ext cx="8859520" cy="463057"/>
            </a:xfrm>
            <a:prstGeom prst="roundRect">
              <a:avLst>
                <a:gd name="adj" fmla="val 23627"/>
              </a:avLst>
            </a:prstGeom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2000" b="1" dirty="0"/>
                <a:t>100%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81A80C4-9E07-475F-2F70-457EE302FB25}"/>
              </a:ext>
            </a:extLst>
          </p:cNvPr>
          <p:cNvSpPr txBox="1"/>
          <p:nvPr/>
        </p:nvSpPr>
        <p:spPr>
          <a:xfrm>
            <a:off x="410191" y="5875133"/>
            <a:ext cx="2431729" cy="844808"/>
          </a:xfrm>
          <a:prstGeom prst="snip2Diag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GT" sz="2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Avance registrado en la actividad 7.1 :</a:t>
            </a:r>
          </a:p>
        </p:txBody>
      </p:sp>
    </p:spTree>
    <p:extLst>
      <p:ext uri="{BB962C8B-B14F-4D97-AF65-F5344CB8AC3E}">
        <p14:creationId xmlns:p14="http://schemas.microsoft.com/office/powerpoint/2010/main" val="420905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7477-651A-F374-2D58-2A7BFFD9E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21FFB79-851B-0915-330E-466CC150F1C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 del </a:t>
            </a:r>
            <a:r>
              <a:rPr lang="es-GT" sz="3000" b="1" dirty="0">
                <a:solidFill>
                  <a:schemeClr val="bg1"/>
                </a:solidFill>
                <a:latin typeface="+mn-lt"/>
              </a:rPr>
              <a:t>7° PAN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9A5FD8A-5885-0779-19E4-00C0CA1FD768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24FC81FA-7923-C198-B1A5-C7697320D121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2673897-22DD-C493-1AC9-345442D63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73966492-C420-0AE7-DB56-5D6C31EFD83F}"/>
              </a:ext>
            </a:extLst>
          </p:cNvPr>
          <p:cNvSpPr txBox="1"/>
          <p:nvPr/>
        </p:nvSpPr>
        <p:spPr>
          <a:xfrm>
            <a:off x="0" y="1000866"/>
            <a:ext cx="12192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GT" sz="1800" b="1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Actividad 7.1</a:t>
            </a:r>
            <a:r>
              <a:rPr lang="es-GT" kern="100" dirty="0"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s-GT" b="1" dirty="0"/>
              <a:t>Presentar una propuesta de actualización del marco normativo al pleno de la CONAPREVI.</a:t>
            </a:r>
            <a:endParaRPr lang="es-GT" dirty="0"/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GT" sz="1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B4A9340-FB59-53C3-2F0A-4E82D06F5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22" y="1774105"/>
            <a:ext cx="7364895" cy="4957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0E9551-A055-883E-E985-9E12827FE6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57" y="1774105"/>
            <a:ext cx="3260035" cy="3872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6047DA8-56B7-B680-ADFD-0D957EBF8EEE}"/>
              </a:ext>
            </a:extLst>
          </p:cNvPr>
          <p:cNvSpPr txBox="1"/>
          <p:nvPr/>
        </p:nvSpPr>
        <p:spPr>
          <a:xfrm>
            <a:off x="8209571" y="5763500"/>
            <a:ext cx="33796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GT" sz="1200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Oficio de traslado de propuesta de fortalecimiento a la Secretaría General de la Presidencia.</a:t>
            </a:r>
            <a:endParaRPr lang="es-GT" sz="10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11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14DE6-3665-F64D-E214-767B65ED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AE848B62-1FDD-A3D0-7ED8-C200AFCA506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 del </a:t>
            </a:r>
            <a:r>
              <a:rPr lang="es-GT" sz="3000" b="1" dirty="0">
                <a:solidFill>
                  <a:schemeClr val="bg1"/>
                </a:solidFill>
                <a:latin typeface="+mn-lt"/>
              </a:rPr>
              <a:t>7° PAN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18FD5705-33E1-D466-4C99-0105DA258E5D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E93D86B0-C32A-97EA-76D3-9BC9A55E1921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CF1C2D1-DA19-ED3F-3F5E-02C8DD623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31C0C8AE-7CF2-37A5-85EC-8E6AD82FA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" r="6078"/>
          <a:stretch>
            <a:fillRect/>
          </a:stretch>
        </p:blipFill>
        <p:spPr bwMode="auto">
          <a:xfrm>
            <a:off x="4721045" y="1603531"/>
            <a:ext cx="7091680" cy="4665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4EA0EDF-3136-4698-28C2-684316BD5661}"/>
              </a:ext>
            </a:extLst>
          </p:cNvPr>
          <p:cNvSpPr txBox="1"/>
          <p:nvPr/>
        </p:nvSpPr>
        <p:spPr>
          <a:xfrm>
            <a:off x="4693920" y="6269062"/>
            <a:ext cx="7000240" cy="533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1400" dirty="0"/>
              <a:t>Primera Reunión Ordinaria 2026, de la Coordinadora Nacional para la Prevención de la Violencia Intrafamiliar y contra la Mujer –CONAPREVI-,.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5EE6652-2CEF-D8F5-FE56-C143BF3B5332}"/>
              </a:ext>
            </a:extLst>
          </p:cNvPr>
          <p:cNvSpPr txBox="1"/>
          <p:nvPr/>
        </p:nvSpPr>
        <p:spPr>
          <a:xfrm>
            <a:off x="0" y="1000866"/>
            <a:ext cx="12192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GT" sz="1800" b="1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Actividad 7.1</a:t>
            </a:r>
            <a:r>
              <a:rPr lang="es-GT" kern="100" dirty="0"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s-GT" b="1" dirty="0"/>
              <a:t>Presentar una propuesta de actualización del marco normativo al pleno de la CONAPREVI.</a:t>
            </a:r>
            <a:endParaRPr lang="es-GT" dirty="0"/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GT" sz="1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390D52FA-D1F2-05E8-99A8-5FDBC8ECCE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95" y="1955449"/>
            <a:ext cx="3725365" cy="4837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49F7DD62-4CA4-E494-199F-8946DB2463AD}"/>
              </a:ext>
            </a:extLst>
          </p:cNvPr>
          <p:cNvSpPr txBox="1"/>
          <p:nvPr/>
        </p:nvSpPr>
        <p:spPr>
          <a:xfrm>
            <a:off x="379275" y="1481498"/>
            <a:ext cx="3545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GT" sz="1400" kern="100" dirty="0">
                <a:effectLst/>
                <a:latin typeface="+mn-lt"/>
                <a:ea typeface="DengXian" panose="02010600030101010101" pitchFamily="2" charset="-122"/>
                <a:cs typeface="Calibri" panose="020F0502020204030204" pitchFamily="34" charset="0"/>
              </a:rPr>
              <a:t>Agenda de la Primera Reunión Ordinaria 2026CONAPREVI-.</a:t>
            </a:r>
            <a:endParaRPr lang="es-GT" sz="105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07FEFCEF-353D-4EF7-4C9B-B29687107EF5}"/>
              </a:ext>
            </a:extLst>
          </p:cNvPr>
          <p:cNvSpPr/>
          <p:nvPr/>
        </p:nvSpPr>
        <p:spPr>
          <a:xfrm>
            <a:off x="326750" y="5222240"/>
            <a:ext cx="3725365" cy="4114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03187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EBA3A-5F1C-8536-564F-947B3C082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85A0CAD7-6644-BBC1-485B-16E88662463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 del </a:t>
            </a:r>
            <a:r>
              <a:rPr lang="es-GT" sz="3000" b="1" dirty="0">
                <a:solidFill>
                  <a:schemeClr val="bg1"/>
                </a:solidFill>
                <a:latin typeface="+mn-lt"/>
              </a:rPr>
              <a:t>7° PAN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CAA19522-F7D5-F618-7CAD-E0AA081E3B88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DA87AEB0-1360-9F3A-A20D-ADD2F958C1F6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1D60078-6B8C-24A3-4FA1-7520BDD50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0F6F192-99A5-6714-1476-88F81879A51E}"/>
              </a:ext>
            </a:extLst>
          </p:cNvPr>
          <p:cNvSpPr txBox="1"/>
          <p:nvPr/>
        </p:nvSpPr>
        <p:spPr>
          <a:xfrm>
            <a:off x="0" y="1000866"/>
            <a:ext cx="12192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GT" sz="1800" b="1" kern="100" dirty="0">
                <a:solidFill>
                  <a:srgbClr val="00B0F0"/>
                </a:solidFill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Actividad 7.2</a:t>
            </a:r>
            <a:r>
              <a:rPr lang="es-GT" kern="100" dirty="0">
                <a:solidFill>
                  <a:srgbClr val="00B0F0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s-GT" b="1" dirty="0">
                <a:solidFill>
                  <a:srgbClr val="00B0F0"/>
                </a:solidFill>
              </a:rPr>
              <a:t>Presentar la propuesta de Plan Estratégico de la CONAPREVI a la referida coordinadora para su aprobación.</a:t>
            </a:r>
            <a:endParaRPr lang="es-GT" dirty="0">
              <a:solidFill>
                <a:srgbClr val="00B0F0"/>
              </a:solidFill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GT" sz="1200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453893-F807-CD26-CCCF-FFC5CBC2B555}"/>
              </a:ext>
            </a:extLst>
          </p:cNvPr>
          <p:cNvSpPr txBox="1"/>
          <p:nvPr/>
        </p:nvSpPr>
        <p:spPr>
          <a:xfrm>
            <a:off x="163469" y="2781409"/>
            <a:ext cx="11865062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GT" dirty="0"/>
              <a:t>Se desarrolló una propuesta de Plan Estratégico para CONAPREVI, la cual fue revisada y validada técnicamente con las diferentes mesas técnicas de la Coordinadora. 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GT" sz="1800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Se presentó la propuesta del plan </a:t>
            </a:r>
            <a:r>
              <a:rPr lang="es-GT" dirty="0"/>
              <a:t>ante el pleno de la Coordinadora, el día 28 mayo 2026 y se compartió el documento, por la vía digital con las autoridades mediante código QR, para que la puedan conocerlo, analizarlo y emitir observaciones.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GT" dirty="0"/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GT" dirty="0"/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GT" sz="1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D82BBE0-431D-ADE2-7B7A-A4EB8C8F757D}"/>
              </a:ext>
            </a:extLst>
          </p:cNvPr>
          <p:cNvGrpSpPr/>
          <p:nvPr/>
        </p:nvGrpSpPr>
        <p:grpSpPr>
          <a:xfrm>
            <a:off x="3098802" y="6041448"/>
            <a:ext cx="8859520" cy="500811"/>
            <a:chOff x="3119120" y="6339840"/>
            <a:chExt cx="8859520" cy="463057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5EDB8CAE-3237-F275-91B0-8BEFC35BD6A4}"/>
                </a:ext>
              </a:extLst>
            </p:cNvPr>
            <p:cNvSpPr/>
            <p:nvPr/>
          </p:nvSpPr>
          <p:spPr>
            <a:xfrm>
              <a:off x="3119120" y="6339840"/>
              <a:ext cx="8859520" cy="463057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571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F02D8574-37A2-18AC-A585-DF3AD15C887F}"/>
                </a:ext>
              </a:extLst>
            </p:cNvPr>
            <p:cNvSpPr/>
            <p:nvPr/>
          </p:nvSpPr>
          <p:spPr>
            <a:xfrm>
              <a:off x="3119120" y="6339840"/>
              <a:ext cx="6644638" cy="463057"/>
            </a:xfrm>
            <a:prstGeom prst="roundRect">
              <a:avLst>
                <a:gd name="adj" fmla="val 25656"/>
              </a:avLst>
            </a:prstGeom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GT" sz="2000" b="1" dirty="0"/>
                <a:t>70%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75DA30A-ABD7-84E5-54DA-EC22817FD28C}"/>
              </a:ext>
            </a:extLst>
          </p:cNvPr>
          <p:cNvSpPr txBox="1"/>
          <p:nvPr/>
        </p:nvSpPr>
        <p:spPr>
          <a:xfrm>
            <a:off x="410191" y="5875133"/>
            <a:ext cx="2431729" cy="844808"/>
          </a:xfrm>
          <a:prstGeom prst="snip2Diag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s-GT" sz="2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Avance registrado en la actividad 7.1 :</a:t>
            </a:r>
          </a:p>
        </p:txBody>
      </p:sp>
    </p:spTree>
    <p:extLst>
      <p:ext uri="{BB962C8B-B14F-4D97-AF65-F5344CB8AC3E}">
        <p14:creationId xmlns:p14="http://schemas.microsoft.com/office/powerpoint/2010/main" val="2119548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9040E-F0DB-D15D-06C8-276056424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681F8E6-BB22-7F0C-9A26-778D9A5D2A7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 del </a:t>
            </a:r>
            <a:r>
              <a:rPr lang="es-GT" sz="3000" b="1" dirty="0">
                <a:solidFill>
                  <a:schemeClr val="bg1"/>
                </a:solidFill>
                <a:latin typeface="+mn-lt"/>
              </a:rPr>
              <a:t>7° PAN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27D3746A-7E50-4A8F-2277-FF8AB535EE08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757C7581-6C0C-E185-555E-46B2ACED2E7E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241D6F7-820E-41BD-C4EC-E67683066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1B660920-8883-7111-7C87-C2C19A121B35}"/>
              </a:ext>
            </a:extLst>
          </p:cNvPr>
          <p:cNvSpPr txBox="1"/>
          <p:nvPr/>
        </p:nvSpPr>
        <p:spPr>
          <a:xfrm>
            <a:off x="0" y="1000866"/>
            <a:ext cx="12192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GT" sz="1800" b="1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Actividad 7.2</a:t>
            </a:r>
            <a:r>
              <a:rPr lang="es-GT" kern="100" dirty="0"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s-GT" b="1" dirty="0"/>
              <a:t>Presentar la propuesta de Plan Estratégico de la CONAPREVI a la referida coordinadora para su aprobación.</a:t>
            </a:r>
            <a:endParaRPr lang="es-GT" dirty="0"/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GT" sz="1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AD5762D-27FE-3433-A57E-8524A78D4A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66"/>
          <a:stretch>
            <a:fillRect/>
          </a:stretch>
        </p:blipFill>
        <p:spPr>
          <a:xfrm>
            <a:off x="723735" y="1843255"/>
            <a:ext cx="4142905" cy="50147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7197B7-D564-85B0-15BC-B8788A3302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39"/>
          <a:stretch>
            <a:fillRect/>
          </a:stretch>
        </p:blipFill>
        <p:spPr>
          <a:xfrm>
            <a:off x="6841572" y="1576176"/>
            <a:ext cx="3761575" cy="4530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17FE8F09-215F-4358-9686-E72D2F72017A}"/>
              </a:ext>
            </a:extLst>
          </p:cNvPr>
          <p:cNvSpPr txBox="1"/>
          <p:nvPr/>
        </p:nvSpPr>
        <p:spPr>
          <a:xfrm>
            <a:off x="1021080" y="1395846"/>
            <a:ext cx="3154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GT" sz="1400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Portada de la Propuesta Plan Estratégico CONAPREVI 2026-2030</a:t>
            </a:r>
            <a:endParaRPr lang="es-GT" sz="14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D3FEED9-9EA8-B2C3-F182-71C80A5D9265}"/>
              </a:ext>
            </a:extLst>
          </p:cNvPr>
          <p:cNvSpPr txBox="1"/>
          <p:nvPr/>
        </p:nvSpPr>
        <p:spPr>
          <a:xfrm>
            <a:off x="7103027" y="6233180"/>
            <a:ext cx="3500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GT" sz="1400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Índice de la Propuesta Plan Estratégico CONAPREVI 2026-2030</a:t>
            </a:r>
            <a:endParaRPr lang="es-GT" sz="14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535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79C7B-B0B1-7A6F-9F04-EF797FB76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A89EE40-8CA5-0867-CE2F-FC59925599B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 del </a:t>
            </a:r>
            <a:r>
              <a:rPr lang="es-GT" sz="3000" b="1" dirty="0">
                <a:solidFill>
                  <a:schemeClr val="bg1"/>
                </a:solidFill>
                <a:latin typeface="+mn-lt"/>
              </a:rPr>
              <a:t>7° PAN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.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A16E5B0-1BC9-1AFB-59F6-529C49DE617F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0083694-3879-8D45-0C52-0882A93652A0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D601844-BBD7-804A-099D-DBB4DDF43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80E8AEF9-F28D-E15A-4DBD-1170C948C3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" r="6078"/>
          <a:stretch>
            <a:fillRect/>
          </a:stretch>
        </p:blipFill>
        <p:spPr bwMode="auto">
          <a:xfrm>
            <a:off x="4721045" y="1603531"/>
            <a:ext cx="7091680" cy="4665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900800D-483C-BD0E-8DF8-A545CB797800}"/>
              </a:ext>
            </a:extLst>
          </p:cNvPr>
          <p:cNvSpPr txBox="1"/>
          <p:nvPr/>
        </p:nvSpPr>
        <p:spPr>
          <a:xfrm>
            <a:off x="4693920" y="6269062"/>
            <a:ext cx="7000240" cy="533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GT" sz="1400" dirty="0"/>
              <a:t>Primera Reunión Ordinaria 2026, de la Coordinadora Nacional para la Prevención de la Violencia Intrafamiliar y contra la Mujer –CONAPREVI-,.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B22D705-4CC1-9DD7-3C86-FF2663324DDD}"/>
              </a:ext>
            </a:extLst>
          </p:cNvPr>
          <p:cNvSpPr txBox="1"/>
          <p:nvPr/>
        </p:nvSpPr>
        <p:spPr>
          <a:xfrm>
            <a:off x="0" y="1000866"/>
            <a:ext cx="1219200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s-GT" sz="1800" b="1" kern="100" dirty="0">
                <a:effectLst/>
                <a:latin typeface="+mn-lt"/>
                <a:ea typeface="DengXian" panose="02010600030101010101" pitchFamily="2" charset="-122"/>
                <a:cs typeface="Arial" panose="020B0604020202020204" pitchFamily="34" charset="0"/>
              </a:rPr>
              <a:t>Actividad 7.1</a:t>
            </a:r>
            <a:r>
              <a:rPr lang="es-GT" kern="100" dirty="0"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s-GT" b="1" dirty="0"/>
              <a:t>Presentar una propuesta de actualización del marco normativo al pleno de la CONAPREVI.</a:t>
            </a:r>
            <a:endParaRPr lang="es-GT" dirty="0"/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es-GT" sz="12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6F41EC2A-11FC-B80E-A8E6-AD7CA2561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95" y="1955449"/>
            <a:ext cx="3725365" cy="4837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CE7D6F5F-E4EC-560C-23DB-798393FEC789}"/>
              </a:ext>
            </a:extLst>
          </p:cNvPr>
          <p:cNvSpPr txBox="1"/>
          <p:nvPr/>
        </p:nvSpPr>
        <p:spPr>
          <a:xfrm>
            <a:off x="379275" y="1481498"/>
            <a:ext cx="3545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GT" sz="1400" kern="100" dirty="0">
                <a:effectLst/>
                <a:latin typeface="+mn-lt"/>
                <a:ea typeface="DengXian" panose="02010600030101010101" pitchFamily="2" charset="-122"/>
                <a:cs typeface="Calibri" panose="020F0502020204030204" pitchFamily="34" charset="0"/>
              </a:rPr>
              <a:t>Agenda de la Primera Reunión Ordinaria 2026CONAPREVI-.</a:t>
            </a:r>
            <a:endParaRPr lang="es-GT" sz="105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4625651-5573-F367-360D-EDB3D2ACDB31}"/>
              </a:ext>
            </a:extLst>
          </p:cNvPr>
          <p:cNvSpPr/>
          <p:nvPr/>
        </p:nvSpPr>
        <p:spPr>
          <a:xfrm>
            <a:off x="487632" y="4647543"/>
            <a:ext cx="3725365" cy="41148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73106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B376B-572D-B632-C548-B6738950C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224B018D-FBBF-6A97-C513-006A924281E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0385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3000" b="1" dirty="0">
                <a:solidFill>
                  <a:schemeClr val="bg1"/>
                </a:solidFill>
                <a:latin typeface="+mn-lt"/>
              </a:rPr>
              <a:t>Avances Global en el cumplimiento del </a:t>
            </a:r>
            <a:r>
              <a:rPr lang="es-MX" sz="3000" b="1" dirty="0">
                <a:solidFill>
                  <a:schemeClr val="bg1"/>
                </a:solidFill>
                <a:latin typeface="+mn-lt"/>
                <a:ea typeface="Calibri"/>
                <a:cs typeface="Calibri"/>
                <a:sym typeface="Calibri"/>
              </a:rPr>
              <a:t> Hito 7 del Compromiso 2</a:t>
            </a:r>
            <a:endParaRPr lang="es-GT" sz="30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FB5F7EE1-1D5E-4C66-1D48-4A5D36EBF1E7}"/>
              </a:ext>
            </a:extLst>
          </p:cNvPr>
          <p:cNvGrpSpPr/>
          <p:nvPr/>
        </p:nvGrpSpPr>
        <p:grpSpPr>
          <a:xfrm>
            <a:off x="11189609" y="54666"/>
            <a:ext cx="1002391" cy="874643"/>
            <a:chOff x="10629899" y="-179614"/>
            <a:chExt cx="1420588" cy="1539068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E736BBBF-2465-4B92-3C64-BC5980083D9E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0484B08-8D58-8A2D-1837-0DF98F5CA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629899" y="-53699"/>
              <a:ext cx="1301989" cy="1287234"/>
            </a:xfrm>
            <a:prstGeom prst="rect">
              <a:avLst/>
            </a:prstGeom>
          </p:spPr>
        </p:pic>
      </p:grp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0D5CF93-FB9D-97C2-631A-D53C55BCA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837048"/>
              </p:ext>
            </p:extLst>
          </p:nvPr>
        </p:nvGraphicFramePr>
        <p:xfrm>
          <a:off x="158001" y="973735"/>
          <a:ext cx="11840958" cy="5758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157">
                  <a:extLst>
                    <a:ext uri="{9D8B030D-6E8A-4147-A177-3AD203B41FA5}">
                      <a16:colId xmlns:a16="http://schemas.microsoft.com/office/drawing/2014/main" val="220011543"/>
                    </a:ext>
                  </a:extLst>
                </a:gridCol>
                <a:gridCol w="2660063">
                  <a:extLst>
                    <a:ext uri="{9D8B030D-6E8A-4147-A177-3AD203B41FA5}">
                      <a16:colId xmlns:a16="http://schemas.microsoft.com/office/drawing/2014/main" val="3962997671"/>
                    </a:ext>
                  </a:extLst>
                </a:gridCol>
                <a:gridCol w="1239946">
                  <a:extLst>
                    <a:ext uri="{9D8B030D-6E8A-4147-A177-3AD203B41FA5}">
                      <a16:colId xmlns:a16="http://schemas.microsoft.com/office/drawing/2014/main" val="2619336412"/>
                    </a:ext>
                  </a:extLst>
                </a:gridCol>
                <a:gridCol w="1314273">
                  <a:extLst>
                    <a:ext uri="{9D8B030D-6E8A-4147-A177-3AD203B41FA5}">
                      <a16:colId xmlns:a16="http://schemas.microsoft.com/office/drawing/2014/main" val="1719338341"/>
                    </a:ext>
                  </a:extLst>
                </a:gridCol>
                <a:gridCol w="1132999">
                  <a:extLst>
                    <a:ext uri="{9D8B030D-6E8A-4147-A177-3AD203B41FA5}">
                      <a16:colId xmlns:a16="http://schemas.microsoft.com/office/drawing/2014/main" val="3091113914"/>
                    </a:ext>
                  </a:extLst>
                </a:gridCol>
                <a:gridCol w="1745880">
                  <a:extLst>
                    <a:ext uri="{9D8B030D-6E8A-4147-A177-3AD203B41FA5}">
                      <a16:colId xmlns:a16="http://schemas.microsoft.com/office/drawing/2014/main" val="3985609564"/>
                    </a:ext>
                  </a:extLst>
                </a:gridCol>
                <a:gridCol w="1351820">
                  <a:extLst>
                    <a:ext uri="{9D8B030D-6E8A-4147-A177-3AD203B41FA5}">
                      <a16:colId xmlns:a16="http://schemas.microsoft.com/office/drawing/2014/main" val="3955957685"/>
                    </a:ext>
                  </a:extLst>
                </a:gridCol>
                <a:gridCol w="1351820">
                  <a:extLst>
                    <a:ext uri="{9D8B030D-6E8A-4147-A177-3AD203B41FA5}">
                      <a16:colId xmlns:a16="http://schemas.microsoft.com/office/drawing/2014/main" val="3502098037"/>
                    </a:ext>
                  </a:extLst>
                </a:gridCol>
              </a:tblGrid>
              <a:tr h="496776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solidFill>
                            <a:schemeClr val="bg1"/>
                          </a:solidFill>
                          <a:effectLst/>
                        </a:rPr>
                        <a:t>Código</a:t>
                      </a:r>
                      <a:endParaRPr lang="es-GT" sz="1200" b="1" i="0" dirty="0">
                        <a:solidFill>
                          <a:schemeClr val="bg1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solidFill>
                            <a:schemeClr val="bg1"/>
                          </a:solidFill>
                          <a:effectLst/>
                        </a:rPr>
                        <a:t>Actividad</a:t>
                      </a:r>
                      <a:endParaRPr lang="es-GT" sz="1200" b="1" i="0" dirty="0">
                        <a:solidFill>
                          <a:schemeClr val="bg1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>
                          <a:solidFill>
                            <a:schemeClr val="bg1"/>
                          </a:solidFill>
                          <a:effectLst/>
                        </a:rPr>
                        <a:t>Compromiso</a:t>
                      </a:r>
                      <a:endParaRPr lang="es-GT" sz="1200" b="1" i="0">
                        <a:solidFill>
                          <a:schemeClr val="bg1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solidFill>
                            <a:schemeClr val="bg1"/>
                          </a:solidFill>
                          <a:effectLst/>
                        </a:rPr>
                        <a:t>Fecha limite para el Cumplimiento de la Actividad.</a:t>
                      </a:r>
                      <a:endParaRPr lang="es-GT" sz="1200" b="1" i="0" dirty="0">
                        <a:solidFill>
                          <a:schemeClr val="bg1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solidFill>
                            <a:schemeClr val="bg1"/>
                          </a:solidFill>
                          <a:effectLst/>
                        </a:rPr>
                        <a:t>Estado</a:t>
                      </a:r>
                      <a:endParaRPr lang="es-GT" sz="1200" b="1" i="0" dirty="0">
                        <a:solidFill>
                          <a:schemeClr val="bg1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Peso  Preestablecido para la Actividad sobre el total  del Hito 7 </a:t>
                      </a: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solidFill>
                            <a:schemeClr val="bg1"/>
                          </a:solidFill>
                          <a:effectLst/>
                        </a:rPr>
                        <a:t>Porcentaje de avance de la Actividad</a:t>
                      </a:r>
                      <a:endParaRPr lang="es-GT" sz="1200" b="1" i="0" dirty="0">
                        <a:solidFill>
                          <a:schemeClr val="bg1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2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Peso sobre el total  del Hito7 Alcanzado a la Fecha </a:t>
                      </a: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471220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effectLst/>
                        </a:rPr>
                        <a:t>PVCM-H7-A1</a:t>
                      </a:r>
                      <a:endParaRPr lang="es-GT" sz="1200" b="1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400" b="1" dirty="0">
                          <a:effectLst/>
                        </a:rPr>
                        <a:t>7.1 Presentar una propuesta de actualización del marco normativo al pleno de la CONAPREVI.</a:t>
                      </a:r>
                      <a:endParaRPr lang="es-GT" sz="1400" b="1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dirty="0">
                          <a:effectLst/>
                        </a:rPr>
                        <a:t>Prevención de la Violencia Contra las Mujeres</a:t>
                      </a: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dirty="0">
                          <a:effectLst/>
                        </a:rPr>
                        <a:t>2026-08-31</a:t>
                      </a: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>
                          <a:effectLst/>
                        </a:rPr>
                        <a:t>Completado</a:t>
                      </a:r>
                      <a:endParaRPr lang="es-GT" sz="12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ctr" fontAlgn="t" latinLnBrk="0">
                        <a:buNone/>
                      </a:pPr>
                      <a:r>
                        <a:rPr lang="es-GT" sz="1400" spc="-11" dirty="0">
                          <a:effectLst/>
                        </a:rPr>
                        <a:t>15%</a:t>
                      </a:r>
                      <a:endParaRPr lang="es-GT" sz="14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1400" b="1" i="0" dirty="0">
                          <a:solidFill>
                            <a:srgbClr val="0F1F38"/>
                          </a:solidFill>
                          <a:effectLst/>
                          <a:latin typeface="Inter"/>
                        </a:rPr>
                        <a:t>100%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15%</a:t>
                      </a:r>
                    </a:p>
                  </a:txBody>
                  <a:tcPr marT="76200" marB="7620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671502"/>
                  </a:ext>
                </a:extLst>
              </a:tr>
              <a:tr h="8026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>
                          <a:effectLst/>
                        </a:rPr>
                        <a:t>PVCM-H7-A2</a:t>
                      </a:r>
                      <a:endParaRPr lang="es-GT" sz="1200" b="1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400" b="1" dirty="0">
                          <a:effectLst/>
                        </a:rPr>
                        <a:t>7.2 Presentar el la propuesta de Plan estratégico de la CONAPREVI a la referida coordinadora para su aprobación.</a:t>
                      </a:r>
                      <a:endParaRPr lang="es-GT" sz="1400" b="1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>
                          <a:effectLst/>
                        </a:rPr>
                        <a:t>Prevención de la Violencia Contra las Mujeres</a:t>
                      </a:r>
                      <a:endParaRPr lang="es-GT" sz="12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dirty="0">
                          <a:effectLst/>
                        </a:rPr>
                        <a:t>2026-12-30</a:t>
                      </a: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dirty="0">
                          <a:effectLst/>
                        </a:rPr>
                        <a:t>En proceso</a:t>
                      </a: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ctr" fontAlgn="t" latinLnBrk="0">
                        <a:buNone/>
                      </a:pPr>
                      <a:r>
                        <a:rPr lang="es-GT" sz="1400" spc="-11" dirty="0">
                          <a:effectLst/>
                        </a:rPr>
                        <a:t>50%</a:t>
                      </a:r>
                      <a:endParaRPr lang="es-GT" sz="14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1400" b="0" i="0" dirty="0">
                          <a:solidFill>
                            <a:srgbClr val="0F1F38"/>
                          </a:solidFill>
                          <a:effectLst/>
                          <a:latin typeface="Inter"/>
                        </a:rPr>
                        <a:t>70%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35%</a:t>
                      </a:r>
                    </a:p>
                  </a:txBody>
                  <a:tcPr marT="76200" marB="7620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619944"/>
                  </a:ext>
                </a:extLst>
              </a:tr>
              <a:tr h="1324541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b="1" dirty="0">
                          <a:effectLst/>
                        </a:rPr>
                        <a:t>PVCM-H7-A3</a:t>
                      </a:r>
                      <a:endParaRPr lang="es-GT" sz="1200" b="1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400" b="1" dirty="0">
                          <a:effectLst/>
                        </a:rPr>
                        <a:t>7.3 Publicación de Acuerdo Gubernativo para modificar el marco normativo de la CONAPREVI.</a:t>
                      </a:r>
                      <a:endParaRPr lang="es-GT" sz="1400" b="1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>
                          <a:effectLst/>
                        </a:rPr>
                        <a:t>Prevención de la Violencia Contra las Mujeres</a:t>
                      </a:r>
                      <a:endParaRPr lang="es-GT" sz="12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>
                          <a:effectLst/>
                        </a:rPr>
                        <a:t>2027-08-31</a:t>
                      </a:r>
                      <a:endParaRPr lang="es-GT" sz="1200" b="0" i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1200" dirty="0">
                          <a:effectLst/>
                        </a:rPr>
                        <a:t>Próximo a iniciar</a:t>
                      </a: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ctr" fontAlgn="t" latinLnBrk="0">
                        <a:buNone/>
                      </a:pPr>
                      <a:r>
                        <a:rPr lang="es-GT" sz="1400" spc="-11" dirty="0">
                          <a:effectLst/>
                        </a:rPr>
                        <a:t>35%</a:t>
                      </a:r>
                      <a:endParaRPr lang="es-GT" sz="14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1400" b="0" i="0" dirty="0">
                          <a:solidFill>
                            <a:srgbClr val="0F1F38"/>
                          </a:solidFill>
                          <a:effectLst/>
                          <a:latin typeface="Inter"/>
                        </a:rPr>
                        <a:t>0%</a:t>
                      </a:r>
                    </a:p>
                  </a:txBody>
                  <a:tcPr marT="76200" marB="76200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0%</a:t>
                      </a:r>
                    </a:p>
                  </a:txBody>
                  <a:tcPr marT="76200" marB="7620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2859000"/>
                  </a:ext>
                </a:extLst>
              </a:tr>
              <a:tr h="1324541">
                <a:tc gridSpan="7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s-GT" sz="32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Avance Total del Hito Número 7 del Compromiso 2 del </a:t>
                      </a:r>
                      <a:r>
                        <a:rPr lang="es-GT" sz="3200" b="1" dirty="0">
                          <a:solidFill>
                            <a:schemeClr val="bg1"/>
                          </a:solidFill>
                          <a:latin typeface="+mn-lt"/>
                          <a:cs typeface="Arial"/>
                        </a:rPr>
                        <a:t>7º Plan de Acción Nacional Gobierno Abierto 2026-2027</a:t>
                      </a:r>
                      <a:endParaRPr lang="es-GT" sz="3200" b="1" i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T="76200" marB="7620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 hMerge="1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 hMerge="1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 hMerge="1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 hMerge="1"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 hMerge="1"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endParaRPr lang="es-GT" sz="1200" b="0" i="0" dirty="0">
                        <a:solidFill>
                          <a:srgbClr val="0F1F38"/>
                        </a:solidFill>
                        <a:effectLst/>
                        <a:latin typeface="Inter"/>
                      </a:endParaRPr>
                    </a:p>
                  </a:txBody>
                  <a:tcPr marT="76200" marB="76200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s-GT" sz="32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50%</a:t>
                      </a:r>
                    </a:p>
                  </a:txBody>
                  <a:tcPr marT="76200" marB="7620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640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6098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6CC30449-5BCC-41B5-9CA7-E4E41BC6B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>
            <a:extLst>
              <a:ext uri="{FF2B5EF4-FFF2-40B4-BE49-F238E27FC236}">
                <a16:creationId xmlns:a16="http://schemas.microsoft.com/office/drawing/2014/main" id="{6022BBC9-D080-C365-8B3D-1B77C98F8F5A}"/>
              </a:ext>
            </a:extLst>
          </p:cNvPr>
          <p:cNvSpPr/>
          <p:nvPr/>
        </p:nvSpPr>
        <p:spPr>
          <a:xfrm>
            <a:off x="-57665" y="0"/>
            <a:ext cx="12307330" cy="700628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2">
            <a:extLst>
              <a:ext uri="{FF2B5EF4-FFF2-40B4-BE49-F238E27FC236}">
                <a16:creationId xmlns:a16="http://schemas.microsoft.com/office/drawing/2014/main" id="{1C65EA14-F189-594B-327E-B37F1E954076}"/>
              </a:ext>
            </a:extLst>
          </p:cNvPr>
          <p:cNvSpPr txBox="1"/>
          <p:nvPr/>
        </p:nvSpPr>
        <p:spPr>
          <a:xfrm>
            <a:off x="3295137" y="5884575"/>
            <a:ext cx="8558814" cy="1525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 dirty="0">
              <a:solidFill>
                <a:srgbClr val="87C0D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1B80C7D-DA54-7E01-3A67-4B92B6155935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6DAEF4A7-4A55-5845-85AF-1D845E826495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8381D398-F74A-5C8A-8663-2CA718D0A43A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C494CE5-B560-A080-C944-255B2225A07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  <p:pic>
        <p:nvPicPr>
          <p:cNvPr id="9" name="Google Shape;198;p9">
            <a:extLst>
              <a:ext uri="{FF2B5EF4-FFF2-40B4-BE49-F238E27FC236}">
                <a16:creationId xmlns:a16="http://schemas.microsoft.com/office/drawing/2014/main" id="{CE93B61E-358E-A0FF-644F-F693ECF27B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9804" y="2332713"/>
            <a:ext cx="4885399" cy="19221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45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1217</Words>
  <Application>Microsoft Office PowerPoint</Application>
  <PresentationFormat>Panorámica</PresentationFormat>
  <Paragraphs>215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DengXian</vt:lpstr>
      <vt:lpstr>Inter</vt:lpstr>
      <vt:lpstr>Proxima Nova</vt:lpstr>
      <vt:lpstr>Arial</vt:lpstr>
      <vt:lpstr>Calibri</vt:lpstr>
      <vt:lpstr>Calibri Light</vt:lpstr>
      <vt:lpstr>Montserrat</vt:lpstr>
      <vt:lpstr>Tema de Office</vt:lpstr>
      <vt:lpstr>COMPROMISO 2   HITO 7    7º Plan de Acción Nacional Gobierno Abierto 2026-2027   Septiembre 2026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JURADO</dc:creator>
  <cp:lastModifiedBy>JOSE JURADO</cp:lastModifiedBy>
  <cp:revision>1</cp:revision>
  <cp:lastPrinted>2026-09-08T19:07:54Z</cp:lastPrinted>
  <dcterms:created xsi:type="dcterms:W3CDTF">2026-09-08T17:05:46Z</dcterms:created>
  <dcterms:modified xsi:type="dcterms:W3CDTF">2026-09-08T20:46:33Z</dcterms:modified>
</cp:coreProperties>
</file>