
<file path=[Content_Types].xml><?xml version="1.0" encoding="utf-8"?>
<Types xmlns="http://schemas.openxmlformats.org/package/2006/content-types"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494" r:id="rId3"/>
    <p:sldId id="522" r:id="rId4"/>
    <p:sldId id="1179" r:id="rId5"/>
    <p:sldId id="1180" r:id="rId6"/>
    <p:sldId id="1182" r:id="rId7"/>
    <p:sldId id="1178" r:id="rId8"/>
    <p:sldId id="1183" r:id="rId9"/>
    <p:sldId id="1184" r:id="rId10"/>
  </p:sldIdLst>
  <p:sldSz cx="12192000" cy="6858000"/>
  <p:notesSz cx="7010400" cy="9296400"/>
  <p:embeddedFontLst>
    <p:embeddedFont>
      <p:font typeface="Montserrat" panose="00000500000000000000" pitchFamily="2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5" roundtripDataSignature="AMtx7mjKDe7yzrOvEpv48xg7MIgb0BjR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18E"/>
    <a:srgbClr val="FFE699"/>
    <a:srgbClr val="C5E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BE41E1-1577-44A2-A88B-B7CFB461F9C2}" v="9" dt="2026-09-09T03:33:23.762"/>
  </p1510:revLst>
</p1510:revInfo>
</file>

<file path=ppt/tableStyles.xml><?xml version="1.0" encoding="utf-8"?>
<a:tblStyleLst xmlns:a="http://schemas.openxmlformats.org/drawingml/2006/main" def="{4BAB813D-9300-47BE-87FD-282AB3FCBD6C}">
  <a:tblStyle styleId="{4BAB813D-9300-47BE-87FD-282AB3FCBD6C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48" autoAdjust="0"/>
    <p:restoredTop sz="95196" autoAdjust="0"/>
  </p:normalViewPr>
  <p:slideViewPr>
    <p:cSldViewPr snapToGrid="0">
      <p:cViewPr varScale="1">
        <p:scale>
          <a:sx n="82" d="100"/>
          <a:sy n="82" d="100"/>
        </p:scale>
        <p:origin x="557" y="86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09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08" Type="http://schemas.openxmlformats.org/officeDocument/2006/relationships/theme" Target="theme/theme1.xml"/><Relationship Id="rId2" Type="http://schemas.openxmlformats.org/officeDocument/2006/relationships/slide" Target="slides/slide1.xml"/><Relationship Id="rId107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11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105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9ECA204C-6E1D-D415-4A88-992E05B3F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2:notes">
            <a:extLst>
              <a:ext uri="{FF2B5EF4-FFF2-40B4-BE49-F238E27FC236}">
                <a16:creationId xmlns:a16="http://schemas.microsoft.com/office/drawing/2014/main" id="{986B8784-E92B-ACCD-FFFB-9D07E61C6F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22:notes">
            <a:extLst>
              <a:ext uri="{FF2B5EF4-FFF2-40B4-BE49-F238E27FC236}">
                <a16:creationId xmlns:a16="http://schemas.microsoft.com/office/drawing/2014/main" id="{EE2671FD-2051-48D5-91C5-E8E6FF3FBD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465887" indent="-232943">
              <a:buNone/>
            </a:pPr>
            <a:endParaRPr dirty="0"/>
          </a:p>
        </p:txBody>
      </p:sp>
      <p:sp>
        <p:nvSpPr>
          <p:cNvPr id="90" name="Google Shape;90;p22:notes">
            <a:extLst>
              <a:ext uri="{FF2B5EF4-FFF2-40B4-BE49-F238E27FC236}">
                <a16:creationId xmlns:a16="http://schemas.microsoft.com/office/drawing/2014/main" id="{18906BFE-9317-5437-B073-4CFB3E3461A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66667" cy="30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fld id="{00000000-1234-1234-1234-123412341234}" type="slidenum">
              <a:rPr lang="es-GT"/>
              <a:pPr/>
              <a:t>2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07871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57665" y="-148281"/>
            <a:ext cx="12307330" cy="7006281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SzPts val="1800"/>
            </a:pPr>
            <a:endParaRPr lang="es-GT" sz="1800" b="1" dirty="0">
              <a:solidFill>
                <a:schemeClr val="lt1"/>
              </a:solidFill>
            </a:endParaRPr>
          </a:p>
          <a:p>
            <a:pPr lvl="0" algn="ctr">
              <a:buSzPts val="1800"/>
            </a:pPr>
            <a:endParaRPr lang="es-GT" sz="1800" b="1" dirty="0">
              <a:solidFill>
                <a:schemeClr val="lt1"/>
              </a:solidFill>
            </a:endParaRPr>
          </a:p>
          <a:p>
            <a:pPr lvl="0" algn="ctr">
              <a:buSzPts val="1800"/>
            </a:pPr>
            <a:endParaRPr lang="es-GT" sz="1800" b="1" dirty="0">
              <a:solidFill>
                <a:schemeClr val="lt1"/>
              </a:solidFill>
            </a:endParaRPr>
          </a:p>
          <a:p>
            <a:pPr lvl="0" algn="ctr">
              <a:buSzPts val="1800"/>
            </a:pPr>
            <a:endParaRPr lang="es-GT" sz="1800" b="1" dirty="0">
              <a:solidFill>
                <a:schemeClr val="lt1"/>
              </a:solidFill>
            </a:endParaRPr>
          </a:p>
          <a:p>
            <a:pPr lvl="0" algn="ctr">
              <a:buSzPts val="1800"/>
            </a:pPr>
            <a:endParaRPr lang="es-GT" sz="1800" b="1" dirty="0">
              <a:solidFill>
                <a:schemeClr val="lt1"/>
              </a:solidFill>
            </a:endParaRPr>
          </a:p>
          <a:p>
            <a:pPr lvl="0" algn="ctr">
              <a:buSzPts val="1800"/>
            </a:pPr>
            <a:endParaRPr lang="es-GT" sz="1800" b="1" dirty="0">
              <a:solidFill>
                <a:schemeClr val="lt1"/>
              </a:solidFill>
            </a:endParaRPr>
          </a:p>
          <a:p>
            <a:pPr lvl="0" algn="ctr">
              <a:buSzPts val="1800"/>
            </a:pPr>
            <a:endParaRPr lang="es-GT" sz="1800" b="1" dirty="0">
              <a:solidFill>
                <a:schemeClr val="lt1"/>
              </a:solidFill>
            </a:endParaRPr>
          </a:p>
          <a:p>
            <a:pPr lvl="0" algn="ctr">
              <a:buSzPts val="1800"/>
            </a:pPr>
            <a:endParaRPr sz="2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641" y="153766"/>
            <a:ext cx="4885399" cy="1922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 l="5413" t="30868" r="52896" b="35292"/>
          <a:stretch/>
        </p:blipFill>
        <p:spPr>
          <a:xfrm>
            <a:off x="7903998" y="47443"/>
            <a:ext cx="3715427" cy="15687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F821F40-7794-F93E-1F16-9ACB9F98180F}"/>
              </a:ext>
            </a:extLst>
          </p:cNvPr>
          <p:cNvSpPr txBox="1"/>
          <p:nvPr/>
        </p:nvSpPr>
        <p:spPr>
          <a:xfrm>
            <a:off x="1031131" y="2477696"/>
            <a:ext cx="994166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GT"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AVANCE EN EL CUMPLIMIENTO DEL</a:t>
            </a:r>
            <a:r>
              <a:rPr lang="es-MX"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HITO 8 COMPROMISO DE PREVENCIÓN DE VIOLENCIA CONTRA LAS MUJERES (7.º PAN).</a:t>
            </a:r>
            <a:endParaRPr lang="es-MX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8BED8E97-D3B0-65E2-E3CC-B45F7B397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>
            <a:extLst>
              <a:ext uri="{FF2B5EF4-FFF2-40B4-BE49-F238E27FC236}">
                <a16:creationId xmlns:a16="http://schemas.microsoft.com/office/drawing/2014/main" id="{54587E2D-6617-5C8E-AD8F-88C9895EA3D4}"/>
              </a:ext>
            </a:extLst>
          </p:cNvPr>
          <p:cNvSpPr/>
          <p:nvPr/>
        </p:nvSpPr>
        <p:spPr>
          <a:xfrm>
            <a:off x="-57665" y="0"/>
            <a:ext cx="12307330" cy="700628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2">
            <a:extLst>
              <a:ext uri="{FF2B5EF4-FFF2-40B4-BE49-F238E27FC236}">
                <a16:creationId xmlns:a16="http://schemas.microsoft.com/office/drawing/2014/main" id="{1D5D3874-764B-D89C-6EA6-E765F08FC38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70301" y="665215"/>
            <a:ext cx="11214847" cy="5011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br>
              <a:rPr lang="es-GT" sz="20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GT"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GT" sz="36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MX" b="1" dirty="0">
                <a:solidFill>
                  <a:schemeClr val="bg1"/>
                </a:solidFill>
              </a:rPr>
              <a:t>Reporte de cumplimiento y presentación de avances</a:t>
            </a:r>
            <a:br>
              <a:rPr lang="es-MX" b="1" dirty="0">
                <a:solidFill>
                  <a:schemeClr val="bg1"/>
                </a:solidFill>
              </a:rPr>
            </a:br>
            <a:r>
              <a:rPr lang="es-MX" sz="4400" b="1" dirty="0">
                <a:solidFill>
                  <a:schemeClr val="bg1"/>
                </a:solidFill>
              </a:rPr>
              <a:t>-Al mes de julio de 2026-</a:t>
            </a:r>
            <a:endParaRPr b="1" dirty="0">
              <a:solidFill>
                <a:schemeClr val="bg1"/>
              </a:solidFill>
              <a:sym typeface="Montserrat"/>
            </a:endParaRPr>
          </a:p>
        </p:txBody>
      </p:sp>
      <p:sp>
        <p:nvSpPr>
          <p:cNvPr id="94" name="Google Shape;94;p22">
            <a:extLst>
              <a:ext uri="{FF2B5EF4-FFF2-40B4-BE49-F238E27FC236}">
                <a16:creationId xmlns:a16="http://schemas.microsoft.com/office/drawing/2014/main" id="{C6BCBE13-10AF-5F20-CD6B-B0A715487C88}"/>
              </a:ext>
            </a:extLst>
          </p:cNvPr>
          <p:cNvSpPr txBox="1"/>
          <p:nvPr/>
        </p:nvSpPr>
        <p:spPr>
          <a:xfrm>
            <a:off x="3295137" y="5884575"/>
            <a:ext cx="8558814" cy="1525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0" u="none" strike="noStrike" cap="none" dirty="0">
              <a:solidFill>
                <a:srgbClr val="87C0D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" name="Google Shape;95;p22">
            <a:extLst>
              <a:ext uri="{FF2B5EF4-FFF2-40B4-BE49-F238E27FC236}">
                <a16:creationId xmlns:a16="http://schemas.microsoft.com/office/drawing/2014/main" id="{6A1725EB-C3EA-D7B6-3A70-4800F32407D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7089" y="5823990"/>
            <a:ext cx="2291279" cy="901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2">
            <a:extLst>
              <a:ext uri="{FF2B5EF4-FFF2-40B4-BE49-F238E27FC236}">
                <a16:creationId xmlns:a16="http://schemas.microsoft.com/office/drawing/2014/main" id="{5D0427B3-BE20-1DEE-63D9-C4E7032E7B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5413" t="30868" r="52896" b="35293"/>
          <a:stretch/>
        </p:blipFill>
        <p:spPr>
          <a:xfrm>
            <a:off x="10040111" y="5812900"/>
            <a:ext cx="1813839" cy="7658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708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269519C6-B3F3-1F22-17F9-FB4B869EB98C}"/>
              </a:ext>
            </a:extLst>
          </p:cNvPr>
          <p:cNvSpPr/>
          <p:nvPr/>
        </p:nvSpPr>
        <p:spPr>
          <a:xfrm>
            <a:off x="21343" y="0"/>
            <a:ext cx="12745869" cy="7006280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04E6BA7F-AD96-8A6F-CDC9-0BEDD17FE946}"/>
              </a:ext>
            </a:extLst>
          </p:cNvPr>
          <p:cNvGrpSpPr/>
          <p:nvPr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38A7F18D-3925-C454-BA4A-665907AEC1D2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3B397E3F-66E2-4079-0E4C-946DEF87A250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DD0E3011-4D31-B008-3DFE-4AB38627DBE7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  <p:sp>
        <p:nvSpPr>
          <p:cNvPr id="7" name="Título 6">
            <a:extLst>
              <a:ext uri="{FF2B5EF4-FFF2-40B4-BE49-F238E27FC236}">
                <a16:creationId xmlns:a16="http://schemas.microsoft.com/office/drawing/2014/main" id="{33999A0A-E704-4552-AE9E-3DAB4B108D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7064"/>
            <a:ext cx="9144000" cy="1376910"/>
          </a:xfrm>
        </p:spPr>
        <p:txBody>
          <a:bodyPr>
            <a:normAutofit fontScale="90000"/>
          </a:bodyPr>
          <a:lstStyle/>
          <a:p>
            <a:r>
              <a:rPr lang="es-GT" dirty="0">
                <a:solidFill>
                  <a:schemeClr val="bg1"/>
                </a:solidFill>
              </a:rPr>
              <a:t>Spots radiales y publicaciones audiovisuales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747392C-C855-F386-E136-063186E9F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48" y="2614161"/>
            <a:ext cx="10176166" cy="315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69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927E6-7D0A-DB40-A15C-8A23A5124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F2FDD18C-8B66-294B-75B8-336F7D91FA6D}"/>
              </a:ext>
            </a:extLst>
          </p:cNvPr>
          <p:cNvSpPr/>
          <p:nvPr/>
        </p:nvSpPr>
        <p:spPr>
          <a:xfrm>
            <a:off x="21343" y="0"/>
            <a:ext cx="12745869" cy="7006280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BF62EB81-A91C-88CA-5DFF-CC231EFE2383}"/>
              </a:ext>
            </a:extLst>
          </p:cNvPr>
          <p:cNvGrpSpPr/>
          <p:nvPr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5CEF5EED-D572-2FB7-4F33-A498D5D9F72A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8853685B-B509-B6B4-5B96-AA65948DE03D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336F9E79-ACDF-8F6A-9441-E1516627DACE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6FD170F5-7456-AABC-3C4D-1B470CE2C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810" y="340133"/>
            <a:ext cx="11940229" cy="192040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FA8A4AC-F731-07EE-AD3B-A53AA6BA0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7419" y="2646572"/>
            <a:ext cx="6492803" cy="3901778"/>
          </a:xfrm>
          <a:prstGeom prst="rect">
            <a:avLst/>
          </a:prstGeom>
        </p:spPr>
      </p:pic>
      <p:pic>
        <p:nvPicPr>
          <p:cNvPr id="16" name="Google Shape;95;p22">
            <a:extLst>
              <a:ext uri="{FF2B5EF4-FFF2-40B4-BE49-F238E27FC236}">
                <a16:creationId xmlns:a16="http://schemas.microsoft.com/office/drawing/2014/main" id="{27D1A0EB-ED9F-CF23-163D-795C1F5C70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7089" y="5823990"/>
            <a:ext cx="2291279" cy="9014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15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E9E14-B72A-B94D-7553-ABFFA2ED1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901B8F84-A38E-44E6-8429-20DAD10C5A36}"/>
              </a:ext>
            </a:extLst>
          </p:cNvPr>
          <p:cNvSpPr/>
          <p:nvPr/>
        </p:nvSpPr>
        <p:spPr>
          <a:xfrm>
            <a:off x="21343" y="0"/>
            <a:ext cx="12745869" cy="7006280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86CBA232-351F-67AE-B730-2758BDC95DB7}"/>
              </a:ext>
            </a:extLst>
          </p:cNvPr>
          <p:cNvGrpSpPr/>
          <p:nvPr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5C3B5D6F-CD5A-DD41-705B-F624F713E792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DAB2203E-14AF-089F-CF7F-C719BFD2F0AC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D3B134B1-4B9E-67F7-87ED-85406E963354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3A68B5A-EF45-CCD5-B6DC-209859AEC4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853" y="457473"/>
            <a:ext cx="8546294" cy="609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49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77A6E-8C19-8305-BDF1-6A115ED72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E271A2AA-3F3B-0EC4-88E9-8FFA9622378E}"/>
              </a:ext>
            </a:extLst>
          </p:cNvPr>
          <p:cNvSpPr/>
          <p:nvPr/>
        </p:nvSpPr>
        <p:spPr>
          <a:xfrm>
            <a:off x="21343" y="0"/>
            <a:ext cx="12745869" cy="7006280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14915943-9976-C7F3-0F00-AAF7AD38FF39}"/>
              </a:ext>
            </a:extLst>
          </p:cNvPr>
          <p:cNvGrpSpPr/>
          <p:nvPr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C8DFE86D-0FDA-C0F7-A741-4089C7CFDE96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0AB4161A-3960-C00F-906B-BDAECED1E61E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0CA898B7-6132-604F-215A-2A7365298EC0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  <p:sp>
        <p:nvSpPr>
          <p:cNvPr id="7" name="Título 6">
            <a:extLst>
              <a:ext uri="{FF2B5EF4-FFF2-40B4-BE49-F238E27FC236}">
                <a16:creationId xmlns:a16="http://schemas.microsoft.com/office/drawing/2014/main" id="{BE985EA7-4C0E-7396-FED4-0925E95434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1550" y="267064"/>
            <a:ext cx="9144000" cy="1106739"/>
          </a:xfrm>
        </p:spPr>
        <p:txBody>
          <a:bodyPr>
            <a:noAutofit/>
          </a:bodyPr>
          <a:lstStyle/>
          <a:p>
            <a:r>
              <a:rPr lang="es-MX" sz="3200" dirty="0">
                <a:solidFill>
                  <a:schemeClr val="bg1"/>
                </a:solidFill>
              </a:rPr>
              <a:t>CAMPAÑA MUJERES LIBRES DE VIOLENCIA  TEMPORALIDAD: Vigente desde noviembre de 2025. </a:t>
            </a:r>
            <a:endParaRPr lang="es-GT" sz="3200" dirty="0">
              <a:solidFill>
                <a:schemeClr val="bg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C2077F4-C584-5953-A089-CD2DE4D576C5}"/>
              </a:ext>
            </a:extLst>
          </p:cNvPr>
          <p:cNvSpPr txBox="1"/>
          <p:nvPr/>
        </p:nvSpPr>
        <p:spPr>
          <a:xfrm>
            <a:off x="807397" y="2374703"/>
            <a:ext cx="491147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1"/>
                </a:solidFill>
              </a:rPr>
              <a:t>Como parte de la estrategia de comunicación, se realizó la difusión de spots radiales en idiomas mayas, con el propósito de garantizar un mayor alcance e inclusión lingüística, facilitando que los mensajes de prevención lleguen a diversas comunidades del país. Estos spots fueron transmitidos a través de Radio TGW y sus repetidoras a nivel nacional, ampliando la cobertura de la campaña y fortaleciendo las acciones de sensibilización en favor de la prevención de la violencia contra las mujeres. La pauta radial se llevó a cabo del 01 al 31 de agosto de 2026 con una frecuencia de lunes a domingo con una transmisión diaria por emisora de 12 spots.</a:t>
            </a:r>
            <a:br>
              <a:rPr lang="es-MX" dirty="0">
                <a:solidFill>
                  <a:schemeClr val="bg1"/>
                </a:solidFill>
              </a:rPr>
            </a:br>
            <a:br>
              <a:rPr lang="es-MX" dirty="0">
                <a:solidFill>
                  <a:schemeClr val="bg1"/>
                </a:solidFill>
              </a:rPr>
            </a:br>
            <a:r>
              <a:rPr lang="es-MX" dirty="0">
                <a:solidFill>
                  <a:schemeClr val="bg1"/>
                </a:solidFill>
              </a:rPr>
              <a:t>Distribuyendo la pauta en: ·  60 % </a:t>
            </a:r>
            <a:r>
              <a:rPr lang="es-MX" dirty="0" err="1">
                <a:solidFill>
                  <a:schemeClr val="bg1"/>
                </a:solidFill>
              </a:rPr>
              <a:t>Q'eqchi</a:t>
            </a:r>
            <a:r>
              <a:rPr lang="es-MX" dirty="0">
                <a:solidFill>
                  <a:schemeClr val="bg1"/>
                </a:solidFill>
              </a:rPr>
              <a:t>' ·  40 % rotación entre español y demás idiomas nacionales.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5DF93B1-6972-C6FF-B077-A255F4E84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388" y="2339502"/>
            <a:ext cx="5968612" cy="325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91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47D6D-2434-166F-6E5C-AECBF32FC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FBA61C15-92C2-2984-BC82-D8067A769D03}"/>
              </a:ext>
            </a:extLst>
          </p:cNvPr>
          <p:cNvSpPr/>
          <p:nvPr/>
        </p:nvSpPr>
        <p:spPr>
          <a:xfrm>
            <a:off x="21343" y="0"/>
            <a:ext cx="12745869" cy="7006280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D75F628B-AA58-0371-8467-F6019FA62DA6}"/>
              </a:ext>
            </a:extLst>
          </p:cNvPr>
          <p:cNvGrpSpPr/>
          <p:nvPr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809B05E1-D4F8-65C0-0ADC-241DDB2AE900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FDECD216-1525-B211-458F-AADC70DDCB85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DF6B0429-F361-6A28-DD8A-CEF8CCE3459C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  <p:sp>
        <p:nvSpPr>
          <p:cNvPr id="7" name="Título 6">
            <a:extLst>
              <a:ext uri="{FF2B5EF4-FFF2-40B4-BE49-F238E27FC236}">
                <a16:creationId xmlns:a16="http://schemas.microsoft.com/office/drawing/2014/main" id="{4120B5F2-45BE-021F-BAB0-32391183B1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657" y="3000733"/>
            <a:ext cx="4267747" cy="792804"/>
          </a:xfrm>
        </p:spPr>
        <p:txBody>
          <a:bodyPr>
            <a:normAutofit fontScale="90000"/>
          </a:bodyPr>
          <a:lstStyle/>
          <a:p>
            <a:r>
              <a:rPr lang="es-GT" dirty="0">
                <a:solidFill>
                  <a:schemeClr val="bg1"/>
                </a:solidFill>
              </a:rPr>
              <a:t>Perifoneo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D5AC10E-6CA7-D7ED-0097-A705D27BB2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402405" y="749030"/>
            <a:ext cx="7315201" cy="608901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B2F306D-E214-65DA-8ADF-0E26CDDF6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3791" y="253599"/>
            <a:ext cx="7483815" cy="457240"/>
          </a:xfrm>
          <a:prstGeom prst="rect">
            <a:avLst/>
          </a:prstGeom>
        </p:spPr>
      </p:pic>
      <p:pic>
        <p:nvPicPr>
          <p:cNvPr id="8" name="Google Shape;95;p22">
            <a:extLst>
              <a:ext uri="{FF2B5EF4-FFF2-40B4-BE49-F238E27FC236}">
                <a16:creationId xmlns:a16="http://schemas.microsoft.com/office/drawing/2014/main" id="{4382F26F-6221-3D3A-F664-0749E14284A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7089" y="5823990"/>
            <a:ext cx="2291279" cy="9014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333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2180E-6E10-6F14-89E9-7A19772A6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7EFACFCD-0344-53FC-40BA-A3036CD3D4EF}"/>
              </a:ext>
            </a:extLst>
          </p:cNvPr>
          <p:cNvSpPr/>
          <p:nvPr/>
        </p:nvSpPr>
        <p:spPr>
          <a:xfrm>
            <a:off x="21343" y="0"/>
            <a:ext cx="12745869" cy="7006280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E2697AB9-43B7-2047-AA5D-63288FE3A1F6}"/>
              </a:ext>
            </a:extLst>
          </p:cNvPr>
          <p:cNvGrpSpPr/>
          <p:nvPr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4BAD1715-1403-1D9A-3334-87C0EE5F5244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5CA7E477-CCF6-0D52-ED84-57CE47B0646B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CB359985-E4F5-DB21-1ABC-49138F75C915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</p:spTree>
    <p:extLst>
      <p:ext uri="{BB962C8B-B14F-4D97-AF65-F5344CB8AC3E}">
        <p14:creationId xmlns:p14="http://schemas.microsoft.com/office/powerpoint/2010/main" val="1980817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2180E-6E10-6F14-89E9-7A19772A6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7EFACFCD-0344-53FC-40BA-A3036CD3D4EF}"/>
              </a:ext>
            </a:extLst>
          </p:cNvPr>
          <p:cNvSpPr/>
          <p:nvPr/>
        </p:nvSpPr>
        <p:spPr>
          <a:xfrm>
            <a:off x="21343" y="0"/>
            <a:ext cx="12745869" cy="7006280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E2697AB9-43B7-2047-AA5D-63288FE3A1F6}"/>
              </a:ext>
            </a:extLst>
          </p:cNvPr>
          <p:cNvGrpSpPr/>
          <p:nvPr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4BAD1715-1403-1D9A-3334-87C0EE5F5244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5CA7E477-CCF6-0D52-ED84-57CE47B0646B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CB359985-E4F5-DB21-1ABC-49138F75C915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  <p:sp>
        <p:nvSpPr>
          <p:cNvPr id="6" name="Título 5">
            <a:extLst>
              <a:ext uri="{FF2B5EF4-FFF2-40B4-BE49-F238E27FC236}">
                <a16:creationId xmlns:a16="http://schemas.microsoft.com/office/drawing/2014/main" id="{146EF768-3234-1643-EF7C-7AFE56BD88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GT" dirty="0"/>
          </a:p>
        </p:txBody>
      </p:sp>
      <p:pic>
        <p:nvPicPr>
          <p:cNvPr id="9" name="MicrosoftTeams-video">
            <a:hlinkClick r:id="" action="ppaction://media"/>
            <a:extLst>
              <a:ext uri="{FF2B5EF4-FFF2-40B4-BE49-F238E27FC236}">
                <a16:creationId xmlns:a16="http://schemas.microsoft.com/office/drawing/2014/main" id="{487C593B-8159-C4CB-70D6-C16DDED4DD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42832" y="620486"/>
            <a:ext cx="9753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051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71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3881</TotalTime>
  <Words>198</Words>
  <Application>Microsoft Office PowerPoint</Application>
  <PresentationFormat>Panorámica</PresentationFormat>
  <Paragraphs>13</Paragraphs>
  <Slides>9</Slides>
  <Notes>2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Montserrat</vt:lpstr>
      <vt:lpstr>Calibri</vt:lpstr>
      <vt:lpstr>Tema de Office</vt:lpstr>
      <vt:lpstr>Presentación de PowerPoint</vt:lpstr>
      <vt:lpstr>   Reporte de cumplimiento y presentación de avances -Al mes de julio de 2026-</vt:lpstr>
      <vt:lpstr>Spots radiales y publicaciones audiovisuales </vt:lpstr>
      <vt:lpstr>Presentación de PowerPoint</vt:lpstr>
      <vt:lpstr>Presentación de PowerPoint</vt:lpstr>
      <vt:lpstr>CAMPAÑA MUJERES LIBRES DE VIOLENCIA  TEMPORALIDAD: Vigente desde noviembre de 2025. </vt:lpstr>
      <vt:lpstr>Perifoneo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Romeo León</dc:creator>
  <cp:lastModifiedBy>Margarita Leticia Ajpop Sipac</cp:lastModifiedBy>
  <cp:revision>343</cp:revision>
  <cp:lastPrinted>2025-09-25T16:23:41Z</cp:lastPrinted>
  <dcterms:created xsi:type="dcterms:W3CDTF">2020-01-14T01:41:24Z</dcterms:created>
  <dcterms:modified xsi:type="dcterms:W3CDTF">2026-09-09T23:02:54Z</dcterms:modified>
</cp:coreProperties>
</file>