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91" r:id="rId2"/>
    <p:sldId id="267" r:id="rId3"/>
    <p:sldId id="321" r:id="rId4"/>
    <p:sldId id="322" r:id="rId5"/>
    <p:sldId id="323" r:id="rId6"/>
    <p:sldId id="324" r:id="rId7"/>
    <p:sldId id="325" r:id="rId8"/>
    <p:sldId id="326" r:id="rId9"/>
    <p:sldId id="327" r:id="rId10"/>
    <p:sldId id="328" r:id="rId11"/>
    <p:sldId id="329" r:id="rId12"/>
  </p:sldIdLst>
  <p:sldSz cx="12192000" cy="6858000"/>
  <p:notesSz cx="6858000" cy="9144000"/>
  <p:defaultTextStyle>
    <a:defPPr>
      <a:defRPr lang="es-G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B2E8"/>
    <a:srgbClr val="FFA500"/>
    <a:srgbClr val="92D050"/>
    <a:srgbClr val="21B2E3"/>
    <a:srgbClr val="1F2A52"/>
    <a:srgbClr val="1F4E79"/>
    <a:srgbClr val="F0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32"/>
    <p:restoredTop sz="94672"/>
  </p:normalViewPr>
  <p:slideViewPr>
    <p:cSldViewPr snapToGrid="0" snapToObjects="1">
      <p:cViewPr>
        <p:scale>
          <a:sx n="60" d="100"/>
          <a:sy n="60" d="100"/>
        </p:scale>
        <p:origin x="2370" y="11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32" d="100"/>
          <a:sy n="132" d="100"/>
        </p:scale>
        <p:origin x="3104" y="1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A637EF-B946-4F52-B2A3-6600CC28A848}" type="doc">
      <dgm:prSet loTypeId="urn:microsoft.com/office/officeart/2005/8/layout/list1" loCatId="list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es-GT"/>
        </a:p>
      </dgm:t>
    </dgm:pt>
    <dgm:pt modelId="{54FC0FF2-4BFE-48B6-8538-ECE67A70F4DF}">
      <dgm:prSet phldrT="[Texto]" custT="1"/>
      <dgm:spPr/>
      <dgm:t>
        <a:bodyPr/>
        <a:lstStyle/>
        <a:p>
          <a:r>
            <a:rPr lang="es-GT" sz="2400" b="0" dirty="0">
              <a:latin typeface="Century Gothic" panose="020B0502020202020204" pitchFamily="34" charset="0"/>
            </a:rPr>
            <a:t>Control prenatal</a:t>
          </a:r>
        </a:p>
      </dgm:t>
    </dgm:pt>
    <dgm:pt modelId="{A9BF6BEA-EC7D-4896-A958-E44ACE97AF22}" type="parTrans" cxnId="{71D403A4-DF60-4D66-9829-017F35D839C4}">
      <dgm:prSet/>
      <dgm:spPr/>
      <dgm:t>
        <a:bodyPr/>
        <a:lstStyle/>
        <a:p>
          <a:endParaRPr lang="es-GT" sz="2400" b="0">
            <a:latin typeface="Century Gothic" panose="020B0502020202020204" pitchFamily="34" charset="0"/>
          </a:endParaRPr>
        </a:p>
      </dgm:t>
    </dgm:pt>
    <dgm:pt modelId="{EF3F6C5D-97A2-451D-847B-1EB7BE8BC92A}" type="sibTrans" cxnId="{71D403A4-DF60-4D66-9829-017F35D839C4}">
      <dgm:prSet/>
      <dgm:spPr/>
      <dgm:t>
        <a:bodyPr/>
        <a:lstStyle/>
        <a:p>
          <a:endParaRPr lang="es-GT" sz="2400" b="0">
            <a:latin typeface="Century Gothic" panose="020B0502020202020204" pitchFamily="34" charset="0"/>
          </a:endParaRPr>
        </a:p>
      </dgm:t>
    </dgm:pt>
    <dgm:pt modelId="{11804C97-A8DE-47A5-BBDF-BAD777DBD6A6}">
      <dgm:prSet phldrT="[Texto]" custT="1"/>
      <dgm:spPr/>
      <dgm:t>
        <a:bodyPr/>
        <a:lstStyle/>
        <a:p>
          <a:r>
            <a:rPr lang="es-GT" sz="2400" b="0" dirty="0">
              <a:latin typeface="Century Gothic" panose="020B0502020202020204" pitchFamily="34" charset="0"/>
            </a:rPr>
            <a:t>Lactancia Materna</a:t>
          </a:r>
        </a:p>
      </dgm:t>
    </dgm:pt>
    <dgm:pt modelId="{B28643B5-CA0E-48BE-B5EB-390944B8DF77}" type="parTrans" cxnId="{3F0D6E94-79A4-42D1-BC60-7046F60DEF02}">
      <dgm:prSet/>
      <dgm:spPr/>
      <dgm:t>
        <a:bodyPr/>
        <a:lstStyle/>
        <a:p>
          <a:endParaRPr lang="es-GT" sz="2400" b="0">
            <a:latin typeface="Century Gothic" panose="020B0502020202020204" pitchFamily="34" charset="0"/>
          </a:endParaRPr>
        </a:p>
      </dgm:t>
    </dgm:pt>
    <dgm:pt modelId="{DD1358D6-38FD-4C3D-B9F6-EC209F7A0CC4}" type="sibTrans" cxnId="{3F0D6E94-79A4-42D1-BC60-7046F60DEF02}">
      <dgm:prSet/>
      <dgm:spPr/>
      <dgm:t>
        <a:bodyPr/>
        <a:lstStyle/>
        <a:p>
          <a:endParaRPr lang="es-GT" sz="2400" b="0">
            <a:latin typeface="Century Gothic" panose="020B0502020202020204" pitchFamily="34" charset="0"/>
          </a:endParaRPr>
        </a:p>
      </dgm:t>
    </dgm:pt>
    <dgm:pt modelId="{E3C17F9E-4BA9-461A-B0B0-BE8504C591E2}">
      <dgm:prSet phldrT="[Texto]" custT="1"/>
      <dgm:spPr/>
      <dgm:t>
        <a:bodyPr/>
        <a:lstStyle/>
        <a:p>
          <a:r>
            <a:rPr lang="es-GT" sz="2400" b="0" dirty="0">
              <a:latin typeface="Century Gothic" panose="020B0502020202020204" pitchFamily="34" charset="0"/>
            </a:rPr>
            <a:t>Alimentación complementaria</a:t>
          </a:r>
        </a:p>
      </dgm:t>
    </dgm:pt>
    <dgm:pt modelId="{D6F84846-8511-4045-85AF-03D47BA9FA83}" type="parTrans" cxnId="{984E5D2C-F735-4EB0-9E89-6A2CA1B957DD}">
      <dgm:prSet/>
      <dgm:spPr/>
      <dgm:t>
        <a:bodyPr/>
        <a:lstStyle/>
        <a:p>
          <a:endParaRPr lang="es-GT" sz="2400" b="0">
            <a:latin typeface="Century Gothic" panose="020B0502020202020204" pitchFamily="34" charset="0"/>
          </a:endParaRPr>
        </a:p>
      </dgm:t>
    </dgm:pt>
    <dgm:pt modelId="{B71BC287-7792-42D6-B023-5532912DF635}" type="sibTrans" cxnId="{984E5D2C-F735-4EB0-9E89-6A2CA1B957DD}">
      <dgm:prSet/>
      <dgm:spPr/>
      <dgm:t>
        <a:bodyPr/>
        <a:lstStyle/>
        <a:p>
          <a:endParaRPr lang="es-GT" sz="2400" b="0">
            <a:latin typeface="Century Gothic" panose="020B0502020202020204" pitchFamily="34" charset="0"/>
          </a:endParaRPr>
        </a:p>
      </dgm:t>
    </dgm:pt>
    <dgm:pt modelId="{C7076F80-57D7-4C47-A23D-329C7DA9D4AE}">
      <dgm:prSet phldrT="[Texto]" custT="1"/>
      <dgm:spPr/>
      <dgm:t>
        <a:bodyPr/>
        <a:lstStyle/>
        <a:p>
          <a:r>
            <a:rPr lang="es-GT" sz="2400" b="0" dirty="0">
              <a:latin typeface="Century Gothic" panose="020B0502020202020204" pitchFamily="34" charset="0"/>
            </a:rPr>
            <a:t>Suplementación con Micronutrientes por curso de vida</a:t>
          </a:r>
        </a:p>
      </dgm:t>
    </dgm:pt>
    <dgm:pt modelId="{187CA5E0-0405-4DE9-B614-073600F6B320}" type="parTrans" cxnId="{E914E112-79A9-45EA-9CCE-34DF6128A7CF}">
      <dgm:prSet/>
      <dgm:spPr/>
      <dgm:t>
        <a:bodyPr/>
        <a:lstStyle/>
        <a:p>
          <a:endParaRPr lang="es-GT" sz="2400" b="0">
            <a:latin typeface="Century Gothic" panose="020B0502020202020204" pitchFamily="34" charset="0"/>
          </a:endParaRPr>
        </a:p>
      </dgm:t>
    </dgm:pt>
    <dgm:pt modelId="{763E87FB-96D5-4F76-B0D2-A5B323A762C8}" type="sibTrans" cxnId="{E914E112-79A9-45EA-9CCE-34DF6128A7CF}">
      <dgm:prSet/>
      <dgm:spPr/>
      <dgm:t>
        <a:bodyPr/>
        <a:lstStyle/>
        <a:p>
          <a:endParaRPr lang="es-GT" sz="2400" b="0">
            <a:latin typeface="Century Gothic" panose="020B0502020202020204" pitchFamily="34" charset="0"/>
          </a:endParaRPr>
        </a:p>
      </dgm:t>
    </dgm:pt>
    <dgm:pt modelId="{5E9FDBCA-8359-4E63-9194-7119E3C2CA5A}">
      <dgm:prSet phldrT="[Texto]" custT="1"/>
      <dgm:spPr/>
      <dgm:t>
        <a:bodyPr/>
        <a:lstStyle/>
        <a:p>
          <a:r>
            <a:rPr lang="es-GT" sz="2400" b="0" dirty="0">
              <a:latin typeface="Century Gothic" panose="020B0502020202020204" pitchFamily="34" charset="0"/>
            </a:rPr>
            <a:t>Monitoreo de Crecimiento</a:t>
          </a:r>
        </a:p>
      </dgm:t>
    </dgm:pt>
    <dgm:pt modelId="{1DE08BD9-9489-4F1D-BD4F-1876CB53B9BB}" type="parTrans" cxnId="{C0ACC939-9EA9-4C05-8102-D471993174C3}">
      <dgm:prSet/>
      <dgm:spPr/>
      <dgm:t>
        <a:bodyPr/>
        <a:lstStyle/>
        <a:p>
          <a:endParaRPr lang="es-GT" sz="2400" b="0">
            <a:latin typeface="Century Gothic" panose="020B0502020202020204" pitchFamily="34" charset="0"/>
          </a:endParaRPr>
        </a:p>
      </dgm:t>
    </dgm:pt>
    <dgm:pt modelId="{C709D8B6-3B16-45BF-BC9B-36BF7121594F}" type="sibTrans" cxnId="{C0ACC939-9EA9-4C05-8102-D471993174C3}">
      <dgm:prSet/>
      <dgm:spPr/>
      <dgm:t>
        <a:bodyPr/>
        <a:lstStyle/>
        <a:p>
          <a:endParaRPr lang="es-GT" sz="2400" b="0">
            <a:latin typeface="Century Gothic" panose="020B0502020202020204" pitchFamily="34" charset="0"/>
          </a:endParaRPr>
        </a:p>
      </dgm:t>
    </dgm:pt>
    <dgm:pt modelId="{CFAAC35D-CA86-4C9D-B0D4-30D2FD81ACF6}">
      <dgm:prSet phldrT="[Texto]" custT="1"/>
      <dgm:spPr/>
      <dgm:t>
        <a:bodyPr/>
        <a:lstStyle/>
        <a:p>
          <a:r>
            <a:rPr lang="es-GT" sz="2400" b="0" dirty="0">
              <a:latin typeface="Century Gothic" panose="020B0502020202020204" pitchFamily="34" charset="0"/>
            </a:rPr>
            <a:t>Higiene y Lavado de manos</a:t>
          </a:r>
        </a:p>
      </dgm:t>
    </dgm:pt>
    <dgm:pt modelId="{E1D4C34E-9BDA-4B03-A5DD-F7AE33F499A7}" type="parTrans" cxnId="{C38A03C2-FC39-43CA-AABE-943208125A65}">
      <dgm:prSet/>
      <dgm:spPr/>
      <dgm:t>
        <a:bodyPr/>
        <a:lstStyle/>
        <a:p>
          <a:endParaRPr lang="es-GT" sz="2400" b="0">
            <a:latin typeface="Century Gothic" panose="020B0502020202020204" pitchFamily="34" charset="0"/>
          </a:endParaRPr>
        </a:p>
      </dgm:t>
    </dgm:pt>
    <dgm:pt modelId="{00CD58D6-C142-464D-B6EE-0A0692444FFE}" type="sibTrans" cxnId="{C38A03C2-FC39-43CA-AABE-943208125A65}">
      <dgm:prSet/>
      <dgm:spPr/>
      <dgm:t>
        <a:bodyPr/>
        <a:lstStyle/>
        <a:p>
          <a:endParaRPr lang="es-GT" sz="2400" b="0">
            <a:latin typeface="Century Gothic" panose="020B0502020202020204" pitchFamily="34" charset="0"/>
          </a:endParaRPr>
        </a:p>
      </dgm:t>
    </dgm:pt>
    <dgm:pt modelId="{803DCDCF-1DFE-4D7A-AAAD-CFA8051A74C9}">
      <dgm:prSet phldrT="[Texto]" custT="1"/>
      <dgm:spPr/>
      <dgm:t>
        <a:bodyPr/>
        <a:lstStyle/>
        <a:p>
          <a:pPr>
            <a:buNone/>
          </a:pPr>
          <a:r>
            <a:rPr lang="es-GT" sz="2400" b="0" i="0" u="none">
              <a:latin typeface="Century Gothic" panose="020B0502020202020204" pitchFamily="34" charset="0"/>
            </a:rPr>
            <a:t>Consumo de agua segura</a:t>
          </a:r>
          <a:endParaRPr lang="es-GT" sz="2400" b="0" dirty="0">
            <a:latin typeface="Century Gothic" panose="020B0502020202020204" pitchFamily="34" charset="0"/>
          </a:endParaRPr>
        </a:p>
      </dgm:t>
    </dgm:pt>
    <dgm:pt modelId="{39CD22AE-4C57-4A9F-A0D4-7E8C35FCF81A}" type="parTrans" cxnId="{F4B7970F-6941-40C7-B003-BD7B9FD376E4}">
      <dgm:prSet/>
      <dgm:spPr/>
      <dgm:t>
        <a:bodyPr/>
        <a:lstStyle/>
        <a:p>
          <a:endParaRPr lang="es-GT" sz="2400" b="0">
            <a:latin typeface="Century Gothic" panose="020B0502020202020204" pitchFamily="34" charset="0"/>
          </a:endParaRPr>
        </a:p>
      </dgm:t>
    </dgm:pt>
    <dgm:pt modelId="{22FE7877-F6F6-4F1C-AFCB-6133295E0D07}" type="sibTrans" cxnId="{F4B7970F-6941-40C7-B003-BD7B9FD376E4}">
      <dgm:prSet/>
      <dgm:spPr/>
      <dgm:t>
        <a:bodyPr/>
        <a:lstStyle/>
        <a:p>
          <a:endParaRPr lang="es-GT" sz="2400" b="0">
            <a:latin typeface="Century Gothic" panose="020B0502020202020204" pitchFamily="34" charset="0"/>
          </a:endParaRPr>
        </a:p>
      </dgm:t>
    </dgm:pt>
    <dgm:pt modelId="{BB1BBE7C-436E-4AFF-B72D-AAA91509BCCC}">
      <dgm:prSet custT="1"/>
      <dgm:spPr/>
      <dgm:t>
        <a:bodyPr/>
        <a:lstStyle/>
        <a:p>
          <a:pPr>
            <a:buNone/>
          </a:pPr>
          <a:r>
            <a:rPr lang="es-GT" sz="2400" b="0" i="0" u="none">
              <a:latin typeface="Century Gothic" panose="020B0502020202020204" pitchFamily="34" charset="0"/>
            </a:rPr>
            <a:t>Tratamiento con zinc</a:t>
          </a:r>
        </a:p>
      </dgm:t>
    </dgm:pt>
    <dgm:pt modelId="{511201CB-0100-4703-B26B-BA866E1DE422}" type="parTrans" cxnId="{96725C8F-0BEB-461A-A75D-02D4CA69A4B9}">
      <dgm:prSet/>
      <dgm:spPr/>
      <dgm:t>
        <a:bodyPr/>
        <a:lstStyle/>
        <a:p>
          <a:endParaRPr lang="es-GT" sz="2400" b="0">
            <a:latin typeface="Century Gothic" panose="020B0502020202020204" pitchFamily="34" charset="0"/>
          </a:endParaRPr>
        </a:p>
      </dgm:t>
    </dgm:pt>
    <dgm:pt modelId="{DB3421ED-22DC-40F8-88EF-09A6F3DFF917}" type="sibTrans" cxnId="{96725C8F-0BEB-461A-A75D-02D4CA69A4B9}">
      <dgm:prSet/>
      <dgm:spPr/>
      <dgm:t>
        <a:bodyPr/>
        <a:lstStyle/>
        <a:p>
          <a:endParaRPr lang="es-GT" sz="2400" b="0">
            <a:latin typeface="Century Gothic" panose="020B0502020202020204" pitchFamily="34" charset="0"/>
          </a:endParaRPr>
        </a:p>
      </dgm:t>
    </dgm:pt>
    <dgm:pt modelId="{0B7B0F14-3EC5-4616-B0C9-28DC1767E425}">
      <dgm:prSet custT="1"/>
      <dgm:spPr/>
      <dgm:t>
        <a:bodyPr/>
        <a:lstStyle/>
        <a:p>
          <a:pPr>
            <a:buNone/>
          </a:pPr>
          <a:r>
            <a:rPr lang="es-GT" sz="2400" b="0" i="0" u="none">
              <a:latin typeface="Century Gothic" panose="020B0502020202020204" pitchFamily="34" charset="0"/>
            </a:rPr>
            <a:t>Desparasitación</a:t>
          </a:r>
        </a:p>
      </dgm:t>
    </dgm:pt>
    <dgm:pt modelId="{70CC2052-E001-47BF-8869-6FB8F853DC6C}" type="parTrans" cxnId="{ABEF3D60-BA97-4269-8427-2CE1365C9B63}">
      <dgm:prSet/>
      <dgm:spPr/>
      <dgm:t>
        <a:bodyPr/>
        <a:lstStyle/>
        <a:p>
          <a:endParaRPr lang="es-GT" sz="2400" b="0">
            <a:latin typeface="Century Gothic" panose="020B0502020202020204" pitchFamily="34" charset="0"/>
          </a:endParaRPr>
        </a:p>
      </dgm:t>
    </dgm:pt>
    <dgm:pt modelId="{7875ADA4-81E7-4AD1-B25D-B65AE549B310}" type="sibTrans" cxnId="{ABEF3D60-BA97-4269-8427-2CE1365C9B63}">
      <dgm:prSet/>
      <dgm:spPr/>
      <dgm:t>
        <a:bodyPr/>
        <a:lstStyle/>
        <a:p>
          <a:endParaRPr lang="es-GT" sz="2400" b="0">
            <a:latin typeface="Century Gothic" panose="020B0502020202020204" pitchFamily="34" charset="0"/>
          </a:endParaRPr>
        </a:p>
      </dgm:t>
    </dgm:pt>
    <dgm:pt modelId="{708719B9-D658-42C5-930E-53069357CC84}">
      <dgm:prSet custT="1"/>
      <dgm:spPr/>
      <dgm:t>
        <a:bodyPr/>
        <a:lstStyle/>
        <a:p>
          <a:pPr>
            <a:buNone/>
          </a:pPr>
          <a:r>
            <a:rPr lang="es-GT" sz="2400" b="0" i="0" u="none" dirty="0">
              <a:latin typeface="Century Gothic" panose="020B0502020202020204" pitchFamily="34" charset="0"/>
            </a:rPr>
            <a:t>Vacunación</a:t>
          </a:r>
        </a:p>
      </dgm:t>
    </dgm:pt>
    <dgm:pt modelId="{EB730D69-FEBB-423C-BC88-C9BCDA826109}" type="parTrans" cxnId="{8F4D2C59-07A2-431C-A3A5-C5219EB74BE7}">
      <dgm:prSet/>
      <dgm:spPr/>
      <dgm:t>
        <a:bodyPr/>
        <a:lstStyle/>
        <a:p>
          <a:endParaRPr lang="es-GT" sz="2400" b="0">
            <a:latin typeface="Century Gothic" panose="020B0502020202020204" pitchFamily="34" charset="0"/>
          </a:endParaRPr>
        </a:p>
      </dgm:t>
    </dgm:pt>
    <dgm:pt modelId="{4BD197E3-E241-40A5-AA65-6D9EBA1AAE8C}" type="sibTrans" cxnId="{8F4D2C59-07A2-431C-A3A5-C5219EB74BE7}">
      <dgm:prSet/>
      <dgm:spPr/>
      <dgm:t>
        <a:bodyPr/>
        <a:lstStyle/>
        <a:p>
          <a:endParaRPr lang="es-GT" sz="2400" b="0">
            <a:latin typeface="Century Gothic" panose="020B0502020202020204" pitchFamily="34" charset="0"/>
          </a:endParaRPr>
        </a:p>
      </dgm:t>
    </dgm:pt>
    <dgm:pt modelId="{9EC9A01D-A3CD-4FFB-8CFA-7CD8562628E0}" type="pres">
      <dgm:prSet presAssocID="{5DA637EF-B946-4F52-B2A3-6600CC28A84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GT"/>
        </a:p>
      </dgm:t>
    </dgm:pt>
    <dgm:pt modelId="{690F4305-7B33-4A9E-8C25-A8FBD4EB5C30}" type="pres">
      <dgm:prSet presAssocID="{54FC0FF2-4BFE-48B6-8538-ECE67A70F4DF}" presName="parentLin" presStyleCnt="0"/>
      <dgm:spPr/>
    </dgm:pt>
    <dgm:pt modelId="{5568FED3-539E-4C11-9594-1B1CE7B61448}" type="pres">
      <dgm:prSet presAssocID="{54FC0FF2-4BFE-48B6-8538-ECE67A70F4DF}" presName="parentLeftMargin" presStyleLbl="node1" presStyleIdx="0" presStyleCnt="10"/>
      <dgm:spPr/>
      <dgm:t>
        <a:bodyPr/>
        <a:lstStyle/>
        <a:p>
          <a:endParaRPr lang="es-GT"/>
        </a:p>
      </dgm:t>
    </dgm:pt>
    <dgm:pt modelId="{F7FA46C6-A8B9-4008-983B-C882994A2513}" type="pres">
      <dgm:prSet presAssocID="{54FC0FF2-4BFE-48B6-8538-ECE67A70F4DF}" presName="parentText" presStyleLbl="node1" presStyleIdx="0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es-GT"/>
        </a:p>
      </dgm:t>
    </dgm:pt>
    <dgm:pt modelId="{4C9CEA3D-A7E4-4066-B49E-9D5DCA8560AC}" type="pres">
      <dgm:prSet presAssocID="{54FC0FF2-4BFE-48B6-8538-ECE67A70F4DF}" presName="negativeSpace" presStyleCnt="0"/>
      <dgm:spPr/>
    </dgm:pt>
    <dgm:pt modelId="{128864DE-A784-48EA-A594-2FAAED6AB346}" type="pres">
      <dgm:prSet presAssocID="{54FC0FF2-4BFE-48B6-8538-ECE67A70F4DF}" presName="childText" presStyleLbl="conFgAcc1" presStyleIdx="0" presStyleCnt="10">
        <dgm:presLayoutVars>
          <dgm:bulletEnabled val="1"/>
        </dgm:presLayoutVars>
      </dgm:prSet>
      <dgm:spPr/>
    </dgm:pt>
    <dgm:pt modelId="{4D728192-74F1-4C29-A97C-E883B8D22548}" type="pres">
      <dgm:prSet presAssocID="{EF3F6C5D-97A2-451D-847B-1EB7BE8BC92A}" presName="spaceBetweenRectangles" presStyleCnt="0"/>
      <dgm:spPr/>
    </dgm:pt>
    <dgm:pt modelId="{108F4821-83BB-4204-82B0-436CE430A8A2}" type="pres">
      <dgm:prSet presAssocID="{11804C97-A8DE-47A5-BBDF-BAD777DBD6A6}" presName="parentLin" presStyleCnt="0"/>
      <dgm:spPr/>
    </dgm:pt>
    <dgm:pt modelId="{E0788E7B-ACD1-4D4D-9712-6EB65CCBE89A}" type="pres">
      <dgm:prSet presAssocID="{11804C97-A8DE-47A5-BBDF-BAD777DBD6A6}" presName="parentLeftMargin" presStyleLbl="node1" presStyleIdx="0" presStyleCnt="10"/>
      <dgm:spPr/>
      <dgm:t>
        <a:bodyPr/>
        <a:lstStyle/>
        <a:p>
          <a:endParaRPr lang="es-GT"/>
        </a:p>
      </dgm:t>
    </dgm:pt>
    <dgm:pt modelId="{11F8D581-D3E6-4986-8A70-F9203D1A460B}" type="pres">
      <dgm:prSet presAssocID="{11804C97-A8DE-47A5-BBDF-BAD777DBD6A6}" presName="parentText" presStyleLbl="node1" presStyleIdx="1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es-GT"/>
        </a:p>
      </dgm:t>
    </dgm:pt>
    <dgm:pt modelId="{1BD59FD9-A60A-4805-B055-96849CF972D1}" type="pres">
      <dgm:prSet presAssocID="{11804C97-A8DE-47A5-BBDF-BAD777DBD6A6}" presName="negativeSpace" presStyleCnt="0"/>
      <dgm:spPr/>
    </dgm:pt>
    <dgm:pt modelId="{AED79483-B0B8-4DD8-A03B-7421D849039E}" type="pres">
      <dgm:prSet presAssocID="{11804C97-A8DE-47A5-BBDF-BAD777DBD6A6}" presName="childText" presStyleLbl="conFgAcc1" presStyleIdx="1" presStyleCnt="10">
        <dgm:presLayoutVars>
          <dgm:bulletEnabled val="1"/>
        </dgm:presLayoutVars>
      </dgm:prSet>
      <dgm:spPr/>
    </dgm:pt>
    <dgm:pt modelId="{A55B4E95-E090-4047-987D-930D583DA53E}" type="pres">
      <dgm:prSet presAssocID="{DD1358D6-38FD-4C3D-B9F6-EC209F7A0CC4}" presName="spaceBetweenRectangles" presStyleCnt="0"/>
      <dgm:spPr/>
    </dgm:pt>
    <dgm:pt modelId="{15D59FB4-5B85-4D44-A963-32B42E51586C}" type="pres">
      <dgm:prSet presAssocID="{E3C17F9E-4BA9-461A-B0B0-BE8504C591E2}" presName="parentLin" presStyleCnt="0"/>
      <dgm:spPr/>
    </dgm:pt>
    <dgm:pt modelId="{DDC60552-568C-4B9D-AA0F-E0CFF640A490}" type="pres">
      <dgm:prSet presAssocID="{E3C17F9E-4BA9-461A-B0B0-BE8504C591E2}" presName="parentLeftMargin" presStyleLbl="node1" presStyleIdx="1" presStyleCnt="10"/>
      <dgm:spPr/>
      <dgm:t>
        <a:bodyPr/>
        <a:lstStyle/>
        <a:p>
          <a:endParaRPr lang="es-GT"/>
        </a:p>
      </dgm:t>
    </dgm:pt>
    <dgm:pt modelId="{8DB522AA-5A84-4371-A96C-75C7CA2D9974}" type="pres">
      <dgm:prSet presAssocID="{E3C17F9E-4BA9-461A-B0B0-BE8504C591E2}" presName="parentText" presStyleLbl="node1" presStyleIdx="2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es-GT"/>
        </a:p>
      </dgm:t>
    </dgm:pt>
    <dgm:pt modelId="{6D252731-9CA4-4D7F-94E5-96C4A6C7D041}" type="pres">
      <dgm:prSet presAssocID="{E3C17F9E-4BA9-461A-B0B0-BE8504C591E2}" presName="negativeSpace" presStyleCnt="0"/>
      <dgm:spPr/>
    </dgm:pt>
    <dgm:pt modelId="{A3A9A1F2-87FD-42A8-8714-1E5C105CEED6}" type="pres">
      <dgm:prSet presAssocID="{E3C17F9E-4BA9-461A-B0B0-BE8504C591E2}" presName="childText" presStyleLbl="conFgAcc1" presStyleIdx="2" presStyleCnt="10">
        <dgm:presLayoutVars>
          <dgm:bulletEnabled val="1"/>
        </dgm:presLayoutVars>
      </dgm:prSet>
      <dgm:spPr/>
    </dgm:pt>
    <dgm:pt modelId="{81A9F727-6C08-47A9-9C24-F25EAF51FE30}" type="pres">
      <dgm:prSet presAssocID="{B71BC287-7792-42D6-B023-5532912DF635}" presName="spaceBetweenRectangles" presStyleCnt="0"/>
      <dgm:spPr/>
    </dgm:pt>
    <dgm:pt modelId="{62A0BA08-B9B2-437D-B471-FE55D327FDE7}" type="pres">
      <dgm:prSet presAssocID="{C7076F80-57D7-4C47-A23D-329C7DA9D4AE}" presName="parentLin" presStyleCnt="0"/>
      <dgm:spPr/>
    </dgm:pt>
    <dgm:pt modelId="{DCA74012-0EF1-4A2C-8717-EDBB67EFE0AC}" type="pres">
      <dgm:prSet presAssocID="{C7076F80-57D7-4C47-A23D-329C7DA9D4AE}" presName="parentLeftMargin" presStyleLbl="node1" presStyleIdx="2" presStyleCnt="10"/>
      <dgm:spPr/>
      <dgm:t>
        <a:bodyPr/>
        <a:lstStyle/>
        <a:p>
          <a:endParaRPr lang="es-GT"/>
        </a:p>
      </dgm:t>
    </dgm:pt>
    <dgm:pt modelId="{6014F1E9-A3D8-4BCC-8CC1-C19DAC87E153}" type="pres">
      <dgm:prSet presAssocID="{C7076F80-57D7-4C47-A23D-329C7DA9D4AE}" presName="parentText" presStyleLbl="node1" presStyleIdx="3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es-GT"/>
        </a:p>
      </dgm:t>
    </dgm:pt>
    <dgm:pt modelId="{CF2CBA63-996A-4BC9-8916-D22A08EAA7AD}" type="pres">
      <dgm:prSet presAssocID="{C7076F80-57D7-4C47-A23D-329C7DA9D4AE}" presName="negativeSpace" presStyleCnt="0"/>
      <dgm:spPr/>
    </dgm:pt>
    <dgm:pt modelId="{2789E759-933F-4C9C-869C-65948B898BEE}" type="pres">
      <dgm:prSet presAssocID="{C7076F80-57D7-4C47-A23D-329C7DA9D4AE}" presName="childText" presStyleLbl="conFgAcc1" presStyleIdx="3" presStyleCnt="10">
        <dgm:presLayoutVars>
          <dgm:bulletEnabled val="1"/>
        </dgm:presLayoutVars>
      </dgm:prSet>
      <dgm:spPr/>
    </dgm:pt>
    <dgm:pt modelId="{07304CF0-FC7D-47C3-B171-78D474E779F5}" type="pres">
      <dgm:prSet presAssocID="{763E87FB-96D5-4F76-B0D2-A5B323A762C8}" presName="spaceBetweenRectangles" presStyleCnt="0"/>
      <dgm:spPr/>
    </dgm:pt>
    <dgm:pt modelId="{AC53909C-D48F-4C82-8CC6-75C9A7ED8927}" type="pres">
      <dgm:prSet presAssocID="{5E9FDBCA-8359-4E63-9194-7119E3C2CA5A}" presName="parentLin" presStyleCnt="0"/>
      <dgm:spPr/>
    </dgm:pt>
    <dgm:pt modelId="{E375FD7C-9C74-402F-BB14-13F037E6E944}" type="pres">
      <dgm:prSet presAssocID="{5E9FDBCA-8359-4E63-9194-7119E3C2CA5A}" presName="parentLeftMargin" presStyleLbl="node1" presStyleIdx="3" presStyleCnt="10"/>
      <dgm:spPr/>
      <dgm:t>
        <a:bodyPr/>
        <a:lstStyle/>
        <a:p>
          <a:endParaRPr lang="es-GT"/>
        </a:p>
      </dgm:t>
    </dgm:pt>
    <dgm:pt modelId="{7FAA2517-2648-4150-8FE4-27B2BE8864E8}" type="pres">
      <dgm:prSet presAssocID="{5E9FDBCA-8359-4E63-9194-7119E3C2CA5A}" presName="parentText" presStyleLbl="node1" presStyleIdx="4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es-GT"/>
        </a:p>
      </dgm:t>
    </dgm:pt>
    <dgm:pt modelId="{733DCB1A-AC8D-4903-BE10-76CC0293F0CA}" type="pres">
      <dgm:prSet presAssocID="{5E9FDBCA-8359-4E63-9194-7119E3C2CA5A}" presName="negativeSpace" presStyleCnt="0"/>
      <dgm:spPr/>
    </dgm:pt>
    <dgm:pt modelId="{C1669FB2-5F26-4399-A64D-67CECA6B5227}" type="pres">
      <dgm:prSet presAssocID="{5E9FDBCA-8359-4E63-9194-7119E3C2CA5A}" presName="childText" presStyleLbl="conFgAcc1" presStyleIdx="4" presStyleCnt="10">
        <dgm:presLayoutVars>
          <dgm:bulletEnabled val="1"/>
        </dgm:presLayoutVars>
      </dgm:prSet>
      <dgm:spPr/>
    </dgm:pt>
    <dgm:pt modelId="{7CD73623-1DAD-4358-B947-5D02B8BE9F05}" type="pres">
      <dgm:prSet presAssocID="{C709D8B6-3B16-45BF-BC9B-36BF7121594F}" presName="spaceBetweenRectangles" presStyleCnt="0"/>
      <dgm:spPr/>
    </dgm:pt>
    <dgm:pt modelId="{C3AFCC1E-A679-4359-B7DE-A7F9CCDB68F9}" type="pres">
      <dgm:prSet presAssocID="{CFAAC35D-CA86-4C9D-B0D4-30D2FD81ACF6}" presName="parentLin" presStyleCnt="0"/>
      <dgm:spPr/>
    </dgm:pt>
    <dgm:pt modelId="{3D5E943C-C7E2-44E2-A2AA-D62328B5185A}" type="pres">
      <dgm:prSet presAssocID="{CFAAC35D-CA86-4C9D-B0D4-30D2FD81ACF6}" presName="parentLeftMargin" presStyleLbl="node1" presStyleIdx="4" presStyleCnt="10"/>
      <dgm:spPr/>
      <dgm:t>
        <a:bodyPr/>
        <a:lstStyle/>
        <a:p>
          <a:endParaRPr lang="es-GT"/>
        </a:p>
      </dgm:t>
    </dgm:pt>
    <dgm:pt modelId="{DE1497C1-4760-401F-840C-8958E3422596}" type="pres">
      <dgm:prSet presAssocID="{CFAAC35D-CA86-4C9D-B0D4-30D2FD81ACF6}" presName="parentText" presStyleLbl="node1" presStyleIdx="5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es-GT"/>
        </a:p>
      </dgm:t>
    </dgm:pt>
    <dgm:pt modelId="{B1FAE415-3317-4EEC-8894-B8C1842E4D56}" type="pres">
      <dgm:prSet presAssocID="{CFAAC35D-CA86-4C9D-B0D4-30D2FD81ACF6}" presName="negativeSpace" presStyleCnt="0"/>
      <dgm:spPr/>
    </dgm:pt>
    <dgm:pt modelId="{B9E8D4DC-8DCF-4F01-9E48-C32E7FCF2E9F}" type="pres">
      <dgm:prSet presAssocID="{CFAAC35D-CA86-4C9D-B0D4-30D2FD81ACF6}" presName="childText" presStyleLbl="conFgAcc1" presStyleIdx="5" presStyleCnt="10">
        <dgm:presLayoutVars>
          <dgm:bulletEnabled val="1"/>
        </dgm:presLayoutVars>
      </dgm:prSet>
      <dgm:spPr/>
    </dgm:pt>
    <dgm:pt modelId="{DC9C61EB-AA47-423A-963F-6BC77A65236F}" type="pres">
      <dgm:prSet presAssocID="{00CD58D6-C142-464D-B6EE-0A0692444FFE}" presName="spaceBetweenRectangles" presStyleCnt="0"/>
      <dgm:spPr/>
    </dgm:pt>
    <dgm:pt modelId="{A388698B-7FCC-490F-B4E3-111F1990BF83}" type="pres">
      <dgm:prSet presAssocID="{803DCDCF-1DFE-4D7A-AAAD-CFA8051A74C9}" presName="parentLin" presStyleCnt="0"/>
      <dgm:spPr/>
    </dgm:pt>
    <dgm:pt modelId="{6ADDE90B-0C35-4622-BF7F-FEC397D94815}" type="pres">
      <dgm:prSet presAssocID="{803DCDCF-1DFE-4D7A-AAAD-CFA8051A74C9}" presName="parentLeftMargin" presStyleLbl="node1" presStyleIdx="5" presStyleCnt="10"/>
      <dgm:spPr/>
      <dgm:t>
        <a:bodyPr/>
        <a:lstStyle/>
        <a:p>
          <a:endParaRPr lang="es-GT"/>
        </a:p>
      </dgm:t>
    </dgm:pt>
    <dgm:pt modelId="{B04F9EC0-F55F-4275-8E36-4CC778589BB5}" type="pres">
      <dgm:prSet presAssocID="{803DCDCF-1DFE-4D7A-AAAD-CFA8051A74C9}" presName="parentText" presStyleLbl="node1" presStyleIdx="6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es-GT"/>
        </a:p>
      </dgm:t>
    </dgm:pt>
    <dgm:pt modelId="{AFA0F42B-0024-4B14-B87F-7CADAE2C019C}" type="pres">
      <dgm:prSet presAssocID="{803DCDCF-1DFE-4D7A-AAAD-CFA8051A74C9}" presName="negativeSpace" presStyleCnt="0"/>
      <dgm:spPr/>
    </dgm:pt>
    <dgm:pt modelId="{CBBBB8D3-58D7-4ECC-BA3A-9825B694BEA2}" type="pres">
      <dgm:prSet presAssocID="{803DCDCF-1DFE-4D7A-AAAD-CFA8051A74C9}" presName="childText" presStyleLbl="conFgAcc1" presStyleIdx="6" presStyleCnt="10">
        <dgm:presLayoutVars>
          <dgm:bulletEnabled val="1"/>
        </dgm:presLayoutVars>
      </dgm:prSet>
      <dgm:spPr/>
    </dgm:pt>
    <dgm:pt modelId="{F9FC8246-CDFE-44AF-B7E1-A99AF3EA064B}" type="pres">
      <dgm:prSet presAssocID="{22FE7877-F6F6-4F1C-AFCB-6133295E0D07}" presName="spaceBetweenRectangles" presStyleCnt="0"/>
      <dgm:spPr/>
    </dgm:pt>
    <dgm:pt modelId="{8A1C4DF5-0CAA-48C4-82F2-EB8D41B7BF7D}" type="pres">
      <dgm:prSet presAssocID="{BB1BBE7C-436E-4AFF-B72D-AAA91509BCCC}" presName="parentLin" presStyleCnt="0"/>
      <dgm:spPr/>
    </dgm:pt>
    <dgm:pt modelId="{0556FEDF-85E9-480F-8A0C-08042E4FCF0C}" type="pres">
      <dgm:prSet presAssocID="{BB1BBE7C-436E-4AFF-B72D-AAA91509BCCC}" presName="parentLeftMargin" presStyleLbl="node1" presStyleIdx="6" presStyleCnt="10"/>
      <dgm:spPr/>
      <dgm:t>
        <a:bodyPr/>
        <a:lstStyle/>
        <a:p>
          <a:endParaRPr lang="es-GT"/>
        </a:p>
      </dgm:t>
    </dgm:pt>
    <dgm:pt modelId="{A276018F-2953-4BCB-A0C6-9113A48F7AFC}" type="pres">
      <dgm:prSet presAssocID="{BB1BBE7C-436E-4AFF-B72D-AAA91509BCCC}" presName="parentText" presStyleLbl="node1" presStyleIdx="7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es-GT"/>
        </a:p>
      </dgm:t>
    </dgm:pt>
    <dgm:pt modelId="{B06E7DC9-9349-4901-9900-5E8827E4E489}" type="pres">
      <dgm:prSet presAssocID="{BB1BBE7C-436E-4AFF-B72D-AAA91509BCCC}" presName="negativeSpace" presStyleCnt="0"/>
      <dgm:spPr/>
    </dgm:pt>
    <dgm:pt modelId="{7CAE69C7-8261-4FFC-96DC-9BDBEE65D665}" type="pres">
      <dgm:prSet presAssocID="{BB1BBE7C-436E-4AFF-B72D-AAA91509BCCC}" presName="childText" presStyleLbl="conFgAcc1" presStyleIdx="7" presStyleCnt="10">
        <dgm:presLayoutVars>
          <dgm:bulletEnabled val="1"/>
        </dgm:presLayoutVars>
      </dgm:prSet>
      <dgm:spPr/>
    </dgm:pt>
    <dgm:pt modelId="{F440EA90-1EAF-495E-99ED-46385F452E60}" type="pres">
      <dgm:prSet presAssocID="{DB3421ED-22DC-40F8-88EF-09A6F3DFF917}" presName="spaceBetweenRectangles" presStyleCnt="0"/>
      <dgm:spPr/>
    </dgm:pt>
    <dgm:pt modelId="{C2A1D4BC-0B5B-425B-9EAB-5F83077326C3}" type="pres">
      <dgm:prSet presAssocID="{0B7B0F14-3EC5-4616-B0C9-28DC1767E425}" presName="parentLin" presStyleCnt="0"/>
      <dgm:spPr/>
    </dgm:pt>
    <dgm:pt modelId="{A3924017-75E2-4065-976E-7DEF466FD3AF}" type="pres">
      <dgm:prSet presAssocID="{0B7B0F14-3EC5-4616-B0C9-28DC1767E425}" presName="parentLeftMargin" presStyleLbl="node1" presStyleIdx="7" presStyleCnt="10"/>
      <dgm:spPr/>
      <dgm:t>
        <a:bodyPr/>
        <a:lstStyle/>
        <a:p>
          <a:endParaRPr lang="es-GT"/>
        </a:p>
      </dgm:t>
    </dgm:pt>
    <dgm:pt modelId="{CE59D3CC-A980-453F-94AA-255B1974DE7C}" type="pres">
      <dgm:prSet presAssocID="{0B7B0F14-3EC5-4616-B0C9-28DC1767E425}" presName="parentText" presStyleLbl="node1" presStyleIdx="8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es-GT"/>
        </a:p>
      </dgm:t>
    </dgm:pt>
    <dgm:pt modelId="{116CE763-A548-4E90-BDA8-07D7D7F6956C}" type="pres">
      <dgm:prSet presAssocID="{0B7B0F14-3EC5-4616-B0C9-28DC1767E425}" presName="negativeSpace" presStyleCnt="0"/>
      <dgm:spPr/>
    </dgm:pt>
    <dgm:pt modelId="{6B2E5BA3-E01E-4997-A5B2-4EA0901190EC}" type="pres">
      <dgm:prSet presAssocID="{0B7B0F14-3EC5-4616-B0C9-28DC1767E425}" presName="childText" presStyleLbl="conFgAcc1" presStyleIdx="8" presStyleCnt="10">
        <dgm:presLayoutVars>
          <dgm:bulletEnabled val="1"/>
        </dgm:presLayoutVars>
      </dgm:prSet>
      <dgm:spPr/>
    </dgm:pt>
    <dgm:pt modelId="{05829AB5-B698-47D1-801B-7CA75FF4EB59}" type="pres">
      <dgm:prSet presAssocID="{7875ADA4-81E7-4AD1-B25D-B65AE549B310}" presName="spaceBetweenRectangles" presStyleCnt="0"/>
      <dgm:spPr/>
    </dgm:pt>
    <dgm:pt modelId="{578C62E4-BBDD-4B66-BFD2-9B04B5BA5DDF}" type="pres">
      <dgm:prSet presAssocID="{708719B9-D658-42C5-930E-53069357CC84}" presName="parentLin" presStyleCnt="0"/>
      <dgm:spPr/>
    </dgm:pt>
    <dgm:pt modelId="{8DDBD6F4-5EBA-4E7E-A461-F94F34365165}" type="pres">
      <dgm:prSet presAssocID="{708719B9-D658-42C5-930E-53069357CC84}" presName="parentLeftMargin" presStyleLbl="node1" presStyleIdx="8" presStyleCnt="10"/>
      <dgm:spPr/>
      <dgm:t>
        <a:bodyPr/>
        <a:lstStyle/>
        <a:p>
          <a:endParaRPr lang="es-GT"/>
        </a:p>
      </dgm:t>
    </dgm:pt>
    <dgm:pt modelId="{9338CF08-CF25-495E-9674-914BDB5E32FC}" type="pres">
      <dgm:prSet presAssocID="{708719B9-D658-42C5-930E-53069357CC84}" presName="parentText" presStyleLbl="node1" presStyleIdx="9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es-GT"/>
        </a:p>
      </dgm:t>
    </dgm:pt>
    <dgm:pt modelId="{51B7E399-61F6-4C8F-BD19-937403CB4D5F}" type="pres">
      <dgm:prSet presAssocID="{708719B9-D658-42C5-930E-53069357CC84}" presName="negativeSpace" presStyleCnt="0"/>
      <dgm:spPr/>
    </dgm:pt>
    <dgm:pt modelId="{A94E115A-BC49-4262-91CC-0DD8A57776F0}" type="pres">
      <dgm:prSet presAssocID="{708719B9-D658-42C5-930E-53069357CC84}" presName="childText" presStyleLbl="conFgAcc1" presStyleIdx="9" presStyleCnt="10">
        <dgm:presLayoutVars>
          <dgm:bulletEnabled val="1"/>
        </dgm:presLayoutVars>
      </dgm:prSet>
      <dgm:spPr/>
    </dgm:pt>
  </dgm:ptLst>
  <dgm:cxnLst>
    <dgm:cxn modelId="{3F0D6E94-79A4-42D1-BC60-7046F60DEF02}" srcId="{5DA637EF-B946-4F52-B2A3-6600CC28A848}" destId="{11804C97-A8DE-47A5-BBDF-BAD777DBD6A6}" srcOrd="1" destOrd="0" parTransId="{B28643B5-CA0E-48BE-B5EB-390944B8DF77}" sibTransId="{DD1358D6-38FD-4C3D-B9F6-EC209F7A0CC4}"/>
    <dgm:cxn modelId="{456A01DA-962A-4028-A91A-8034753B3C4A}" type="presOf" srcId="{803DCDCF-1DFE-4D7A-AAAD-CFA8051A74C9}" destId="{6ADDE90B-0C35-4622-BF7F-FEC397D94815}" srcOrd="0" destOrd="0" presId="urn:microsoft.com/office/officeart/2005/8/layout/list1"/>
    <dgm:cxn modelId="{1ECC441A-7879-42C8-843B-572B50F7491C}" type="presOf" srcId="{C7076F80-57D7-4C47-A23D-329C7DA9D4AE}" destId="{6014F1E9-A3D8-4BCC-8CC1-C19DAC87E153}" srcOrd="1" destOrd="0" presId="urn:microsoft.com/office/officeart/2005/8/layout/list1"/>
    <dgm:cxn modelId="{8D8F67C1-24D0-4EDD-8328-9BAA045D33CC}" type="presOf" srcId="{708719B9-D658-42C5-930E-53069357CC84}" destId="{8DDBD6F4-5EBA-4E7E-A461-F94F34365165}" srcOrd="0" destOrd="0" presId="urn:microsoft.com/office/officeart/2005/8/layout/list1"/>
    <dgm:cxn modelId="{6361233E-DA86-492A-AB4F-123883AC65A2}" type="presOf" srcId="{0B7B0F14-3EC5-4616-B0C9-28DC1767E425}" destId="{A3924017-75E2-4065-976E-7DEF466FD3AF}" srcOrd="0" destOrd="0" presId="urn:microsoft.com/office/officeart/2005/8/layout/list1"/>
    <dgm:cxn modelId="{DF1A8E25-6A8B-4E5A-B1FD-11F67818BA8F}" type="presOf" srcId="{E3C17F9E-4BA9-461A-B0B0-BE8504C591E2}" destId="{DDC60552-568C-4B9D-AA0F-E0CFF640A490}" srcOrd="0" destOrd="0" presId="urn:microsoft.com/office/officeart/2005/8/layout/list1"/>
    <dgm:cxn modelId="{57DD11E3-69D7-4508-8F9A-C2E0D5B14920}" type="presOf" srcId="{5E9FDBCA-8359-4E63-9194-7119E3C2CA5A}" destId="{E375FD7C-9C74-402F-BB14-13F037E6E944}" srcOrd="0" destOrd="0" presId="urn:microsoft.com/office/officeart/2005/8/layout/list1"/>
    <dgm:cxn modelId="{96725C8F-0BEB-461A-A75D-02D4CA69A4B9}" srcId="{5DA637EF-B946-4F52-B2A3-6600CC28A848}" destId="{BB1BBE7C-436E-4AFF-B72D-AAA91509BCCC}" srcOrd="7" destOrd="0" parTransId="{511201CB-0100-4703-B26B-BA866E1DE422}" sibTransId="{DB3421ED-22DC-40F8-88EF-09A6F3DFF917}"/>
    <dgm:cxn modelId="{64F4E13D-7F34-4A9F-A830-29A6FF616C40}" type="presOf" srcId="{CFAAC35D-CA86-4C9D-B0D4-30D2FD81ACF6}" destId="{DE1497C1-4760-401F-840C-8958E3422596}" srcOrd="1" destOrd="0" presId="urn:microsoft.com/office/officeart/2005/8/layout/list1"/>
    <dgm:cxn modelId="{A56F9F9F-9D47-4E11-BB3B-16902A07E989}" type="presOf" srcId="{708719B9-D658-42C5-930E-53069357CC84}" destId="{9338CF08-CF25-495E-9674-914BDB5E32FC}" srcOrd="1" destOrd="0" presId="urn:microsoft.com/office/officeart/2005/8/layout/list1"/>
    <dgm:cxn modelId="{408C5EA7-DD68-487C-889E-A62C6E43E562}" type="presOf" srcId="{BB1BBE7C-436E-4AFF-B72D-AAA91509BCCC}" destId="{A276018F-2953-4BCB-A0C6-9113A48F7AFC}" srcOrd="1" destOrd="0" presId="urn:microsoft.com/office/officeart/2005/8/layout/list1"/>
    <dgm:cxn modelId="{51310418-8AA6-4F38-99C8-F3ABD8579839}" type="presOf" srcId="{CFAAC35D-CA86-4C9D-B0D4-30D2FD81ACF6}" destId="{3D5E943C-C7E2-44E2-A2AA-D62328B5185A}" srcOrd="0" destOrd="0" presId="urn:microsoft.com/office/officeart/2005/8/layout/list1"/>
    <dgm:cxn modelId="{89591068-3320-42AD-9FD2-B025D052698A}" type="presOf" srcId="{0B7B0F14-3EC5-4616-B0C9-28DC1767E425}" destId="{CE59D3CC-A980-453F-94AA-255B1974DE7C}" srcOrd="1" destOrd="0" presId="urn:microsoft.com/office/officeart/2005/8/layout/list1"/>
    <dgm:cxn modelId="{C38A03C2-FC39-43CA-AABE-943208125A65}" srcId="{5DA637EF-B946-4F52-B2A3-6600CC28A848}" destId="{CFAAC35D-CA86-4C9D-B0D4-30D2FD81ACF6}" srcOrd="5" destOrd="0" parTransId="{E1D4C34E-9BDA-4B03-A5DD-F7AE33F499A7}" sibTransId="{00CD58D6-C142-464D-B6EE-0A0692444FFE}"/>
    <dgm:cxn modelId="{97E65224-6700-49C4-8169-87B0584EBF5D}" type="presOf" srcId="{C7076F80-57D7-4C47-A23D-329C7DA9D4AE}" destId="{DCA74012-0EF1-4A2C-8717-EDBB67EFE0AC}" srcOrd="0" destOrd="0" presId="urn:microsoft.com/office/officeart/2005/8/layout/list1"/>
    <dgm:cxn modelId="{816E792C-8D0F-483C-B7CB-21E2E8A839C3}" type="presOf" srcId="{803DCDCF-1DFE-4D7A-AAAD-CFA8051A74C9}" destId="{B04F9EC0-F55F-4275-8E36-4CC778589BB5}" srcOrd="1" destOrd="0" presId="urn:microsoft.com/office/officeart/2005/8/layout/list1"/>
    <dgm:cxn modelId="{F4B7970F-6941-40C7-B003-BD7B9FD376E4}" srcId="{5DA637EF-B946-4F52-B2A3-6600CC28A848}" destId="{803DCDCF-1DFE-4D7A-AAAD-CFA8051A74C9}" srcOrd="6" destOrd="0" parTransId="{39CD22AE-4C57-4A9F-A0D4-7E8C35FCF81A}" sibTransId="{22FE7877-F6F6-4F1C-AFCB-6133295E0D07}"/>
    <dgm:cxn modelId="{72C7190F-23CF-467A-A53A-47AB8B826473}" type="presOf" srcId="{54FC0FF2-4BFE-48B6-8538-ECE67A70F4DF}" destId="{5568FED3-539E-4C11-9594-1B1CE7B61448}" srcOrd="0" destOrd="0" presId="urn:microsoft.com/office/officeart/2005/8/layout/list1"/>
    <dgm:cxn modelId="{D9F3C3DB-89C8-4768-A0FC-ED5F736AF76E}" type="presOf" srcId="{BB1BBE7C-436E-4AFF-B72D-AAA91509BCCC}" destId="{0556FEDF-85E9-480F-8A0C-08042E4FCF0C}" srcOrd="0" destOrd="0" presId="urn:microsoft.com/office/officeart/2005/8/layout/list1"/>
    <dgm:cxn modelId="{71D403A4-DF60-4D66-9829-017F35D839C4}" srcId="{5DA637EF-B946-4F52-B2A3-6600CC28A848}" destId="{54FC0FF2-4BFE-48B6-8538-ECE67A70F4DF}" srcOrd="0" destOrd="0" parTransId="{A9BF6BEA-EC7D-4896-A958-E44ACE97AF22}" sibTransId="{EF3F6C5D-97A2-451D-847B-1EB7BE8BC92A}"/>
    <dgm:cxn modelId="{E914E112-79A9-45EA-9CCE-34DF6128A7CF}" srcId="{5DA637EF-B946-4F52-B2A3-6600CC28A848}" destId="{C7076F80-57D7-4C47-A23D-329C7DA9D4AE}" srcOrd="3" destOrd="0" parTransId="{187CA5E0-0405-4DE9-B614-073600F6B320}" sibTransId="{763E87FB-96D5-4F76-B0D2-A5B323A762C8}"/>
    <dgm:cxn modelId="{1565C615-2B57-4472-B6B7-23474391DCF2}" type="presOf" srcId="{11804C97-A8DE-47A5-BBDF-BAD777DBD6A6}" destId="{E0788E7B-ACD1-4D4D-9712-6EB65CCBE89A}" srcOrd="0" destOrd="0" presId="urn:microsoft.com/office/officeart/2005/8/layout/list1"/>
    <dgm:cxn modelId="{C0ACC939-9EA9-4C05-8102-D471993174C3}" srcId="{5DA637EF-B946-4F52-B2A3-6600CC28A848}" destId="{5E9FDBCA-8359-4E63-9194-7119E3C2CA5A}" srcOrd="4" destOrd="0" parTransId="{1DE08BD9-9489-4F1D-BD4F-1876CB53B9BB}" sibTransId="{C709D8B6-3B16-45BF-BC9B-36BF7121594F}"/>
    <dgm:cxn modelId="{8F4D2C59-07A2-431C-A3A5-C5219EB74BE7}" srcId="{5DA637EF-B946-4F52-B2A3-6600CC28A848}" destId="{708719B9-D658-42C5-930E-53069357CC84}" srcOrd="9" destOrd="0" parTransId="{EB730D69-FEBB-423C-BC88-C9BCDA826109}" sibTransId="{4BD197E3-E241-40A5-AA65-6D9EBA1AAE8C}"/>
    <dgm:cxn modelId="{46D39117-918E-4378-ABDA-E26BF933A491}" type="presOf" srcId="{11804C97-A8DE-47A5-BBDF-BAD777DBD6A6}" destId="{11F8D581-D3E6-4986-8A70-F9203D1A460B}" srcOrd="1" destOrd="0" presId="urn:microsoft.com/office/officeart/2005/8/layout/list1"/>
    <dgm:cxn modelId="{20922DEE-FD5A-429F-B95C-4632DABAFFA0}" type="presOf" srcId="{5E9FDBCA-8359-4E63-9194-7119E3C2CA5A}" destId="{7FAA2517-2648-4150-8FE4-27B2BE8864E8}" srcOrd="1" destOrd="0" presId="urn:microsoft.com/office/officeart/2005/8/layout/list1"/>
    <dgm:cxn modelId="{80F73140-B4FF-4E59-8A27-C3C9D21FA312}" type="presOf" srcId="{5DA637EF-B946-4F52-B2A3-6600CC28A848}" destId="{9EC9A01D-A3CD-4FFB-8CFA-7CD8562628E0}" srcOrd="0" destOrd="0" presId="urn:microsoft.com/office/officeart/2005/8/layout/list1"/>
    <dgm:cxn modelId="{984E5D2C-F735-4EB0-9E89-6A2CA1B957DD}" srcId="{5DA637EF-B946-4F52-B2A3-6600CC28A848}" destId="{E3C17F9E-4BA9-461A-B0B0-BE8504C591E2}" srcOrd="2" destOrd="0" parTransId="{D6F84846-8511-4045-85AF-03D47BA9FA83}" sibTransId="{B71BC287-7792-42D6-B023-5532912DF635}"/>
    <dgm:cxn modelId="{C56EDD29-D02F-455F-813E-B1C8C8BC2D6F}" type="presOf" srcId="{54FC0FF2-4BFE-48B6-8538-ECE67A70F4DF}" destId="{F7FA46C6-A8B9-4008-983B-C882994A2513}" srcOrd="1" destOrd="0" presId="urn:microsoft.com/office/officeart/2005/8/layout/list1"/>
    <dgm:cxn modelId="{5B152FD5-C8F3-4E27-BC40-B116F52A6CE5}" type="presOf" srcId="{E3C17F9E-4BA9-461A-B0B0-BE8504C591E2}" destId="{8DB522AA-5A84-4371-A96C-75C7CA2D9974}" srcOrd="1" destOrd="0" presId="urn:microsoft.com/office/officeart/2005/8/layout/list1"/>
    <dgm:cxn modelId="{ABEF3D60-BA97-4269-8427-2CE1365C9B63}" srcId="{5DA637EF-B946-4F52-B2A3-6600CC28A848}" destId="{0B7B0F14-3EC5-4616-B0C9-28DC1767E425}" srcOrd="8" destOrd="0" parTransId="{70CC2052-E001-47BF-8869-6FB8F853DC6C}" sibTransId="{7875ADA4-81E7-4AD1-B25D-B65AE549B310}"/>
    <dgm:cxn modelId="{F745EEA9-4227-4EE7-B7DA-75A720602CD7}" type="presParOf" srcId="{9EC9A01D-A3CD-4FFB-8CFA-7CD8562628E0}" destId="{690F4305-7B33-4A9E-8C25-A8FBD4EB5C30}" srcOrd="0" destOrd="0" presId="urn:microsoft.com/office/officeart/2005/8/layout/list1"/>
    <dgm:cxn modelId="{74AB1094-6C1C-46E7-B264-4E09188D56C8}" type="presParOf" srcId="{690F4305-7B33-4A9E-8C25-A8FBD4EB5C30}" destId="{5568FED3-539E-4C11-9594-1B1CE7B61448}" srcOrd="0" destOrd="0" presId="urn:microsoft.com/office/officeart/2005/8/layout/list1"/>
    <dgm:cxn modelId="{43EBF376-2D7C-45B1-9865-31643EBCDD08}" type="presParOf" srcId="{690F4305-7B33-4A9E-8C25-A8FBD4EB5C30}" destId="{F7FA46C6-A8B9-4008-983B-C882994A2513}" srcOrd="1" destOrd="0" presId="urn:microsoft.com/office/officeart/2005/8/layout/list1"/>
    <dgm:cxn modelId="{E9F80BE0-1A56-45A7-8283-5D8C4881945B}" type="presParOf" srcId="{9EC9A01D-A3CD-4FFB-8CFA-7CD8562628E0}" destId="{4C9CEA3D-A7E4-4066-B49E-9D5DCA8560AC}" srcOrd="1" destOrd="0" presId="urn:microsoft.com/office/officeart/2005/8/layout/list1"/>
    <dgm:cxn modelId="{56120D93-EE10-4F85-9B2D-235417665D8B}" type="presParOf" srcId="{9EC9A01D-A3CD-4FFB-8CFA-7CD8562628E0}" destId="{128864DE-A784-48EA-A594-2FAAED6AB346}" srcOrd="2" destOrd="0" presId="urn:microsoft.com/office/officeart/2005/8/layout/list1"/>
    <dgm:cxn modelId="{9A7E85C1-3A34-40FB-8682-F06DEF89EC55}" type="presParOf" srcId="{9EC9A01D-A3CD-4FFB-8CFA-7CD8562628E0}" destId="{4D728192-74F1-4C29-A97C-E883B8D22548}" srcOrd="3" destOrd="0" presId="urn:microsoft.com/office/officeart/2005/8/layout/list1"/>
    <dgm:cxn modelId="{BC401C01-F144-48E2-8CDE-D06BFE33AA36}" type="presParOf" srcId="{9EC9A01D-A3CD-4FFB-8CFA-7CD8562628E0}" destId="{108F4821-83BB-4204-82B0-436CE430A8A2}" srcOrd="4" destOrd="0" presId="urn:microsoft.com/office/officeart/2005/8/layout/list1"/>
    <dgm:cxn modelId="{F25DB765-7DFF-4712-98EC-7EFBE9F61A3E}" type="presParOf" srcId="{108F4821-83BB-4204-82B0-436CE430A8A2}" destId="{E0788E7B-ACD1-4D4D-9712-6EB65CCBE89A}" srcOrd="0" destOrd="0" presId="urn:microsoft.com/office/officeart/2005/8/layout/list1"/>
    <dgm:cxn modelId="{249DEBFC-936F-4AE5-8C5B-65A52DC688E3}" type="presParOf" srcId="{108F4821-83BB-4204-82B0-436CE430A8A2}" destId="{11F8D581-D3E6-4986-8A70-F9203D1A460B}" srcOrd="1" destOrd="0" presId="urn:microsoft.com/office/officeart/2005/8/layout/list1"/>
    <dgm:cxn modelId="{DCEBA2A2-C861-4160-AC24-EBCF7056A904}" type="presParOf" srcId="{9EC9A01D-A3CD-4FFB-8CFA-7CD8562628E0}" destId="{1BD59FD9-A60A-4805-B055-96849CF972D1}" srcOrd="5" destOrd="0" presId="urn:microsoft.com/office/officeart/2005/8/layout/list1"/>
    <dgm:cxn modelId="{E4DEFE2C-FDF0-4AA0-B1F6-498F95716448}" type="presParOf" srcId="{9EC9A01D-A3CD-4FFB-8CFA-7CD8562628E0}" destId="{AED79483-B0B8-4DD8-A03B-7421D849039E}" srcOrd="6" destOrd="0" presId="urn:microsoft.com/office/officeart/2005/8/layout/list1"/>
    <dgm:cxn modelId="{B02AAC2C-9648-40F3-B7F8-363E252545B9}" type="presParOf" srcId="{9EC9A01D-A3CD-4FFB-8CFA-7CD8562628E0}" destId="{A55B4E95-E090-4047-987D-930D583DA53E}" srcOrd="7" destOrd="0" presId="urn:microsoft.com/office/officeart/2005/8/layout/list1"/>
    <dgm:cxn modelId="{D65D5025-BEE2-453D-B8D3-2B786C1B4C52}" type="presParOf" srcId="{9EC9A01D-A3CD-4FFB-8CFA-7CD8562628E0}" destId="{15D59FB4-5B85-4D44-A963-32B42E51586C}" srcOrd="8" destOrd="0" presId="urn:microsoft.com/office/officeart/2005/8/layout/list1"/>
    <dgm:cxn modelId="{D281A808-5AFA-41CD-981B-CCE8EB401658}" type="presParOf" srcId="{15D59FB4-5B85-4D44-A963-32B42E51586C}" destId="{DDC60552-568C-4B9D-AA0F-E0CFF640A490}" srcOrd="0" destOrd="0" presId="urn:microsoft.com/office/officeart/2005/8/layout/list1"/>
    <dgm:cxn modelId="{589F34A9-BC47-45BE-83C6-DDDA7B624FFC}" type="presParOf" srcId="{15D59FB4-5B85-4D44-A963-32B42E51586C}" destId="{8DB522AA-5A84-4371-A96C-75C7CA2D9974}" srcOrd="1" destOrd="0" presId="urn:microsoft.com/office/officeart/2005/8/layout/list1"/>
    <dgm:cxn modelId="{8DFBCFEF-9029-4D58-BA22-B403C28CF81D}" type="presParOf" srcId="{9EC9A01D-A3CD-4FFB-8CFA-7CD8562628E0}" destId="{6D252731-9CA4-4D7F-94E5-96C4A6C7D041}" srcOrd="9" destOrd="0" presId="urn:microsoft.com/office/officeart/2005/8/layout/list1"/>
    <dgm:cxn modelId="{BA09B852-24EA-42DD-BFA1-6F88793C48B1}" type="presParOf" srcId="{9EC9A01D-A3CD-4FFB-8CFA-7CD8562628E0}" destId="{A3A9A1F2-87FD-42A8-8714-1E5C105CEED6}" srcOrd="10" destOrd="0" presId="urn:microsoft.com/office/officeart/2005/8/layout/list1"/>
    <dgm:cxn modelId="{32EF4495-7457-46F0-BF79-699DC049FAEE}" type="presParOf" srcId="{9EC9A01D-A3CD-4FFB-8CFA-7CD8562628E0}" destId="{81A9F727-6C08-47A9-9C24-F25EAF51FE30}" srcOrd="11" destOrd="0" presId="urn:microsoft.com/office/officeart/2005/8/layout/list1"/>
    <dgm:cxn modelId="{5C88572B-E853-44A0-A8DC-887C8AD296A7}" type="presParOf" srcId="{9EC9A01D-A3CD-4FFB-8CFA-7CD8562628E0}" destId="{62A0BA08-B9B2-437D-B471-FE55D327FDE7}" srcOrd="12" destOrd="0" presId="urn:microsoft.com/office/officeart/2005/8/layout/list1"/>
    <dgm:cxn modelId="{5F1E5475-EF3C-4FCA-ADC2-F9D79129B6B7}" type="presParOf" srcId="{62A0BA08-B9B2-437D-B471-FE55D327FDE7}" destId="{DCA74012-0EF1-4A2C-8717-EDBB67EFE0AC}" srcOrd="0" destOrd="0" presId="urn:microsoft.com/office/officeart/2005/8/layout/list1"/>
    <dgm:cxn modelId="{3C531ABE-0DE5-4E0C-85A3-34E39A67A739}" type="presParOf" srcId="{62A0BA08-B9B2-437D-B471-FE55D327FDE7}" destId="{6014F1E9-A3D8-4BCC-8CC1-C19DAC87E153}" srcOrd="1" destOrd="0" presId="urn:microsoft.com/office/officeart/2005/8/layout/list1"/>
    <dgm:cxn modelId="{84238ECF-82D1-4D4F-92D5-C299EAB031A6}" type="presParOf" srcId="{9EC9A01D-A3CD-4FFB-8CFA-7CD8562628E0}" destId="{CF2CBA63-996A-4BC9-8916-D22A08EAA7AD}" srcOrd="13" destOrd="0" presId="urn:microsoft.com/office/officeart/2005/8/layout/list1"/>
    <dgm:cxn modelId="{43B022FD-24A1-4272-9D3D-8B1535B8EC82}" type="presParOf" srcId="{9EC9A01D-A3CD-4FFB-8CFA-7CD8562628E0}" destId="{2789E759-933F-4C9C-869C-65948B898BEE}" srcOrd="14" destOrd="0" presId="urn:microsoft.com/office/officeart/2005/8/layout/list1"/>
    <dgm:cxn modelId="{E8F72B5C-AEAC-4740-82C1-5F68C5EC6D7D}" type="presParOf" srcId="{9EC9A01D-A3CD-4FFB-8CFA-7CD8562628E0}" destId="{07304CF0-FC7D-47C3-B171-78D474E779F5}" srcOrd="15" destOrd="0" presId="urn:microsoft.com/office/officeart/2005/8/layout/list1"/>
    <dgm:cxn modelId="{B0B046C4-E314-486D-B540-E3DDA1FC4DFF}" type="presParOf" srcId="{9EC9A01D-A3CD-4FFB-8CFA-7CD8562628E0}" destId="{AC53909C-D48F-4C82-8CC6-75C9A7ED8927}" srcOrd="16" destOrd="0" presId="urn:microsoft.com/office/officeart/2005/8/layout/list1"/>
    <dgm:cxn modelId="{61125895-3253-493B-889D-30B218EEAB7A}" type="presParOf" srcId="{AC53909C-D48F-4C82-8CC6-75C9A7ED8927}" destId="{E375FD7C-9C74-402F-BB14-13F037E6E944}" srcOrd="0" destOrd="0" presId="urn:microsoft.com/office/officeart/2005/8/layout/list1"/>
    <dgm:cxn modelId="{8C2A40FA-2DE7-4530-BB22-589485C460CA}" type="presParOf" srcId="{AC53909C-D48F-4C82-8CC6-75C9A7ED8927}" destId="{7FAA2517-2648-4150-8FE4-27B2BE8864E8}" srcOrd="1" destOrd="0" presId="urn:microsoft.com/office/officeart/2005/8/layout/list1"/>
    <dgm:cxn modelId="{9B9C9613-BA00-4467-A09C-0E57410A2899}" type="presParOf" srcId="{9EC9A01D-A3CD-4FFB-8CFA-7CD8562628E0}" destId="{733DCB1A-AC8D-4903-BE10-76CC0293F0CA}" srcOrd="17" destOrd="0" presId="urn:microsoft.com/office/officeart/2005/8/layout/list1"/>
    <dgm:cxn modelId="{23B3956B-C294-4037-B1C1-FCFCD2817B73}" type="presParOf" srcId="{9EC9A01D-A3CD-4FFB-8CFA-7CD8562628E0}" destId="{C1669FB2-5F26-4399-A64D-67CECA6B5227}" srcOrd="18" destOrd="0" presId="urn:microsoft.com/office/officeart/2005/8/layout/list1"/>
    <dgm:cxn modelId="{23463B0F-568D-4573-855B-8B9B2B7FF9F4}" type="presParOf" srcId="{9EC9A01D-A3CD-4FFB-8CFA-7CD8562628E0}" destId="{7CD73623-1DAD-4358-B947-5D02B8BE9F05}" srcOrd="19" destOrd="0" presId="urn:microsoft.com/office/officeart/2005/8/layout/list1"/>
    <dgm:cxn modelId="{06BBBA5F-2F9E-4810-8D35-530DDD98A9C8}" type="presParOf" srcId="{9EC9A01D-A3CD-4FFB-8CFA-7CD8562628E0}" destId="{C3AFCC1E-A679-4359-B7DE-A7F9CCDB68F9}" srcOrd="20" destOrd="0" presId="urn:microsoft.com/office/officeart/2005/8/layout/list1"/>
    <dgm:cxn modelId="{459F38F4-E9B3-44C2-A5C5-F01B2E9C1D16}" type="presParOf" srcId="{C3AFCC1E-A679-4359-B7DE-A7F9CCDB68F9}" destId="{3D5E943C-C7E2-44E2-A2AA-D62328B5185A}" srcOrd="0" destOrd="0" presId="urn:microsoft.com/office/officeart/2005/8/layout/list1"/>
    <dgm:cxn modelId="{CF86F7E7-127A-483D-BBF9-25FAF1DFD733}" type="presParOf" srcId="{C3AFCC1E-A679-4359-B7DE-A7F9CCDB68F9}" destId="{DE1497C1-4760-401F-840C-8958E3422596}" srcOrd="1" destOrd="0" presId="urn:microsoft.com/office/officeart/2005/8/layout/list1"/>
    <dgm:cxn modelId="{AF23037E-1DF1-41FB-A0D8-2FF1D82CE931}" type="presParOf" srcId="{9EC9A01D-A3CD-4FFB-8CFA-7CD8562628E0}" destId="{B1FAE415-3317-4EEC-8894-B8C1842E4D56}" srcOrd="21" destOrd="0" presId="urn:microsoft.com/office/officeart/2005/8/layout/list1"/>
    <dgm:cxn modelId="{AE228BEF-D4ED-45A7-9DAF-3C4BE098E98E}" type="presParOf" srcId="{9EC9A01D-A3CD-4FFB-8CFA-7CD8562628E0}" destId="{B9E8D4DC-8DCF-4F01-9E48-C32E7FCF2E9F}" srcOrd="22" destOrd="0" presId="urn:microsoft.com/office/officeart/2005/8/layout/list1"/>
    <dgm:cxn modelId="{3F756FE3-C9A9-48D9-AC62-1045AF8B36A1}" type="presParOf" srcId="{9EC9A01D-A3CD-4FFB-8CFA-7CD8562628E0}" destId="{DC9C61EB-AA47-423A-963F-6BC77A65236F}" srcOrd="23" destOrd="0" presId="urn:microsoft.com/office/officeart/2005/8/layout/list1"/>
    <dgm:cxn modelId="{9BDE7715-D54C-426A-8BA9-6A4B07E4EAE9}" type="presParOf" srcId="{9EC9A01D-A3CD-4FFB-8CFA-7CD8562628E0}" destId="{A388698B-7FCC-490F-B4E3-111F1990BF83}" srcOrd="24" destOrd="0" presId="urn:microsoft.com/office/officeart/2005/8/layout/list1"/>
    <dgm:cxn modelId="{FE130008-4E03-4EC1-A69F-5A663A67B089}" type="presParOf" srcId="{A388698B-7FCC-490F-B4E3-111F1990BF83}" destId="{6ADDE90B-0C35-4622-BF7F-FEC397D94815}" srcOrd="0" destOrd="0" presId="urn:microsoft.com/office/officeart/2005/8/layout/list1"/>
    <dgm:cxn modelId="{5797F4D1-81A7-40CF-845B-E0A11BF9403C}" type="presParOf" srcId="{A388698B-7FCC-490F-B4E3-111F1990BF83}" destId="{B04F9EC0-F55F-4275-8E36-4CC778589BB5}" srcOrd="1" destOrd="0" presId="urn:microsoft.com/office/officeart/2005/8/layout/list1"/>
    <dgm:cxn modelId="{6C7DC632-3D15-4D99-8C47-DC56674786C6}" type="presParOf" srcId="{9EC9A01D-A3CD-4FFB-8CFA-7CD8562628E0}" destId="{AFA0F42B-0024-4B14-B87F-7CADAE2C019C}" srcOrd="25" destOrd="0" presId="urn:microsoft.com/office/officeart/2005/8/layout/list1"/>
    <dgm:cxn modelId="{4E57EF19-54E2-48D2-AEED-CF9A4A524EC2}" type="presParOf" srcId="{9EC9A01D-A3CD-4FFB-8CFA-7CD8562628E0}" destId="{CBBBB8D3-58D7-4ECC-BA3A-9825B694BEA2}" srcOrd="26" destOrd="0" presId="urn:microsoft.com/office/officeart/2005/8/layout/list1"/>
    <dgm:cxn modelId="{B6BB520C-86CB-4FBB-8AD4-573C433EC922}" type="presParOf" srcId="{9EC9A01D-A3CD-4FFB-8CFA-7CD8562628E0}" destId="{F9FC8246-CDFE-44AF-B7E1-A99AF3EA064B}" srcOrd="27" destOrd="0" presId="urn:microsoft.com/office/officeart/2005/8/layout/list1"/>
    <dgm:cxn modelId="{3B09B6F6-F048-4C8A-A476-ACAC86EDE95D}" type="presParOf" srcId="{9EC9A01D-A3CD-4FFB-8CFA-7CD8562628E0}" destId="{8A1C4DF5-0CAA-48C4-82F2-EB8D41B7BF7D}" srcOrd="28" destOrd="0" presId="urn:microsoft.com/office/officeart/2005/8/layout/list1"/>
    <dgm:cxn modelId="{793A4D07-4632-4106-8135-53A9742CE66E}" type="presParOf" srcId="{8A1C4DF5-0CAA-48C4-82F2-EB8D41B7BF7D}" destId="{0556FEDF-85E9-480F-8A0C-08042E4FCF0C}" srcOrd="0" destOrd="0" presId="urn:microsoft.com/office/officeart/2005/8/layout/list1"/>
    <dgm:cxn modelId="{8B8A22D0-C8CF-46D9-88A8-8FBF5B300478}" type="presParOf" srcId="{8A1C4DF5-0CAA-48C4-82F2-EB8D41B7BF7D}" destId="{A276018F-2953-4BCB-A0C6-9113A48F7AFC}" srcOrd="1" destOrd="0" presId="urn:microsoft.com/office/officeart/2005/8/layout/list1"/>
    <dgm:cxn modelId="{5BF8DA8B-687C-42C0-997F-025041FEF340}" type="presParOf" srcId="{9EC9A01D-A3CD-4FFB-8CFA-7CD8562628E0}" destId="{B06E7DC9-9349-4901-9900-5E8827E4E489}" srcOrd="29" destOrd="0" presId="urn:microsoft.com/office/officeart/2005/8/layout/list1"/>
    <dgm:cxn modelId="{E151C20E-1222-4620-83BC-79A1D361901F}" type="presParOf" srcId="{9EC9A01D-A3CD-4FFB-8CFA-7CD8562628E0}" destId="{7CAE69C7-8261-4FFC-96DC-9BDBEE65D665}" srcOrd="30" destOrd="0" presId="urn:microsoft.com/office/officeart/2005/8/layout/list1"/>
    <dgm:cxn modelId="{688F3D4A-4F75-4528-A89D-CEC82EE493B6}" type="presParOf" srcId="{9EC9A01D-A3CD-4FFB-8CFA-7CD8562628E0}" destId="{F440EA90-1EAF-495E-99ED-46385F452E60}" srcOrd="31" destOrd="0" presId="urn:microsoft.com/office/officeart/2005/8/layout/list1"/>
    <dgm:cxn modelId="{157C453B-CACD-4B44-960C-C78753DF930C}" type="presParOf" srcId="{9EC9A01D-A3CD-4FFB-8CFA-7CD8562628E0}" destId="{C2A1D4BC-0B5B-425B-9EAB-5F83077326C3}" srcOrd="32" destOrd="0" presId="urn:microsoft.com/office/officeart/2005/8/layout/list1"/>
    <dgm:cxn modelId="{172CE0C4-545C-4C14-B6F6-159AF3C5A1BD}" type="presParOf" srcId="{C2A1D4BC-0B5B-425B-9EAB-5F83077326C3}" destId="{A3924017-75E2-4065-976E-7DEF466FD3AF}" srcOrd="0" destOrd="0" presId="urn:microsoft.com/office/officeart/2005/8/layout/list1"/>
    <dgm:cxn modelId="{A12E1872-B177-47D9-948A-082A16855142}" type="presParOf" srcId="{C2A1D4BC-0B5B-425B-9EAB-5F83077326C3}" destId="{CE59D3CC-A980-453F-94AA-255B1974DE7C}" srcOrd="1" destOrd="0" presId="urn:microsoft.com/office/officeart/2005/8/layout/list1"/>
    <dgm:cxn modelId="{D1F57D81-66B9-449C-BDF4-A9D15BA9119F}" type="presParOf" srcId="{9EC9A01D-A3CD-4FFB-8CFA-7CD8562628E0}" destId="{116CE763-A548-4E90-BDA8-07D7D7F6956C}" srcOrd="33" destOrd="0" presId="urn:microsoft.com/office/officeart/2005/8/layout/list1"/>
    <dgm:cxn modelId="{4E503EF8-47B8-4DE4-80A6-1D493B9C8B81}" type="presParOf" srcId="{9EC9A01D-A3CD-4FFB-8CFA-7CD8562628E0}" destId="{6B2E5BA3-E01E-4997-A5B2-4EA0901190EC}" srcOrd="34" destOrd="0" presId="urn:microsoft.com/office/officeart/2005/8/layout/list1"/>
    <dgm:cxn modelId="{4BAE5AB9-3B25-4129-8477-A7E4A7861655}" type="presParOf" srcId="{9EC9A01D-A3CD-4FFB-8CFA-7CD8562628E0}" destId="{05829AB5-B698-47D1-801B-7CA75FF4EB59}" srcOrd="35" destOrd="0" presId="urn:microsoft.com/office/officeart/2005/8/layout/list1"/>
    <dgm:cxn modelId="{E9E74005-18F7-4759-911C-7E948F44331B}" type="presParOf" srcId="{9EC9A01D-A3CD-4FFB-8CFA-7CD8562628E0}" destId="{578C62E4-BBDD-4B66-BFD2-9B04B5BA5DDF}" srcOrd="36" destOrd="0" presId="urn:microsoft.com/office/officeart/2005/8/layout/list1"/>
    <dgm:cxn modelId="{9902D79A-BD97-4151-A3FB-84D8089E6504}" type="presParOf" srcId="{578C62E4-BBDD-4B66-BFD2-9B04B5BA5DDF}" destId="{8DDBD6F4-5EBA-4E7E-A461-F94F34365165}" srcOrd="0" destOrd="0" presId="urn:microsoft.com/office/officeart/2005/8/layout/list1"/>
    <dgm:cxn modelId="{AF959D6F-0F6F-455C-BF28-7C95F1367D7A}" type="presParOf" srcId="{578C62E4-BBDD-4B66-BFD2-9B04B5BA5DDF}" destId="{9338CF08-CF25-495E-9674-914BDB5E32FC}" srcOrd="1" destOrd="0" presId="urn:microsoft.com/office/officeart/2005/8/layout/list1"/>
    <dgm:cxn modelId="{0DBD7556-1284-44C8-B2D2-6BF1AF103F27}" type="presParOf" srcId="{9EC9A01D-A3CD-4FFB-8CFA-7CD8562628E0}" destId="{51B7E399-61F6-4C8F-BD19-937403CB4D5F}" srcOrd="37" destOrd="0" presId="urn:microsoft.com/office/officeart/2005/8/layout/list1"/>
    <dgm:cxn modelId="{593DC58F-DB15-4411-A5CD-2714E28133C6}" type="presParOf" srcId="{9EC9A01D-A3CD-4FFB-8CFA-7CD8562628E0}" destId="{A94E115A-BC49-4262-91CC-0DD8A57776F0}" srcOrd="3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8864DE-A784-48EA-A594-2FAAED6AB346}">
      <dsp:nvSpPr>
        <dsp:cNvPr id="0" name=""/>
        <dsp:cNvSpPr/>
      </dsp:nvSpPr>
      <dsp:spPr>
        <a:xfrm>
          <a:off x="0" y="267797"/>
          <a:ext cx="9704077" cy="252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7FA46C6-A8B9-4008-983B-C882994A2513}">
      <dsp:nvSpPr>
        <dsp:cNvPr id="0" name=""/>
        <dsp:cNvSpPr/>
      </dsp:nvSpPr>
      <dsp:spPr>
        <a:xfrm>
          <a:off x="485203" y="120197"/>
          <a:ext cx="6792854" cy="2952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6754" tIns="0" rIns="25675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GT" sz="2400" b="0" kern="1200" dirty="0">
              <a:latin typeface="Century Gothic" panose="020B0502020202020204" pitchFamily="34" charset="0"/>
            </a:rPr>
            <a:t>Control prenatal</a:t>
          </a:r>
        </a:p>
      </dsp:txBody>
      <dsp:txXfrm>
        <a:off x="499613" y="134607"/>
        <a:ext cx="6764034" cy="266380"/>
      </dsp:txXfrm>
    </dsp:sp>
    <dsp:sp modelId="{AED79483-B0B8-4DD8-A03B-7421D849039E}">
      <dsp:nvSpPr>
        <dsp:cNvPr id="0" name=""/>
        <dsp:cNvSpPr/>
      </dsp:nvSpPr>
      <dsp:spPr>
        <a:xfrm>
          <a:off x="0" y="721397"/>
          <a:ext cx="9704077" cy="252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1F8D581-D3E6-4986-8A70-F9203D1A460B}">
      <dsp:nvSpPr>
        <dsp:cNvPr id="0" name=""/>
        <dsp:cNvSpPr/>
      </dsp:nvSpPr>
      <dsp:spPr>
        <a:xfrm>
          <a:off x="485203" y="573797"/>
          <a:ext cx="6792854" cy="2952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6754" tIns="0" rIns="25675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GT" sz="2400" b="0" kern="1200" dirty="0">
              <a:latin typeface="Century Gothic" panose="020B0502020202020204" pitchFamily="34" charset="0"/>
            </a:rPr>
            <a:t>Lactancia Materna</a:t>
          </a:r>
        </a:p>
      </dsp:txBody>
      <dsp:txXfrm>
        <a:off x="499613" y="588207"/>
        <a:ext cx="6764034" cy="266380"/>
      </dsp:txXfrm>
    </dsp:sp>
    <dsp:sp modelId="{A3A9A1F2-87FD-42A8-8714-1E5C105CEED6}">
      <dsp:nvSpPr>
        <dsp:cNvPr id="0" name=""/>
        <dsp:cNvSpPr/>
      </dsp:nvSpPr>
      <dsp:spPr>
        <a:xfrm>
          <a:off x="0" y="1174997"/>
          <a:ext cx="9704077" cy="252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DB522AA-5A84-4371-A96C-75C7CA2D9974}">
      <dsp:nvSpPr>
        <dsp:cNvPr id="0" name=""/>
        <dsp:cNvSpPr/>
      </dsp:nvSpPr>
      <dsp:spPr>
        <a:xfrm>
          <a:off x="485203" y="1027397"/>
          <a:ext cx="6792854" cy="2952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6754" tIns="0" rIns="25675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GT" sz="2400" b="0" kern="1200" dirty="0">
              <a:latin typeface="Century Gothic" panose="020B0502020202020204" pitchFamily="34" charset="0"/>
            </a:rPr>
            <a:t>Alimentación complementaria</a:t>
          </a:r>
        </a:p>
      </dsp:txBody>
      <dsp:txXfrm>
        <a:off x="499613" y="1041807"/>
        <a:ext cx="6764034" cy="266380"/>
      </dsp:txXfrm>
    </dsp:sp>
    <dsp:sp modelId="{2789E759-933F-4C9C-869C-65948B898BEE}">
      <dsp:nvSpPr>
        <dsp:cNvPr id="0" name=""/>
        <dsp:cNvSpPr/>
      </dsp:nvSpPr>
      <dsp:spPr>
        <a:xfrm>
          <a:off x="0" y="1628597"/>
          <a:ext cx="9704077" cy="252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014F1E9-A3D8-4BCC-8CC1-C19DAC87E153}">
      <dsp:nvSpPr>
        <dsp:cNvPr id="0" name=""/>
        <dsp:cNvSpPr/>
      </dsp:nvSpPr>
      <dsp:spPr>
        <a:xfrm>
          <a:off x="485203" y="1480997"/>
          <a:ext cx="6792854" cy="2952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6754" tIns="0" rIns="25675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GT" sz="2400" b="0" kern="1200" dirty="0">
              <a:latin typeface="Century Gothic" panose="020B0502020202020204" pitchFamily="34" charset="0"/>
            </a:rPr>
            <a:t>Suplementación con Micronutrientes por curso de vida</a:t>
          </a:r>
        </a:p>
      </dsp:txBody>
      <dsp:txXfrm>
        <a:off x="499613" y="1495407"/>
        <a:ext cx="6764034" cy="266380"/>
      </dsp:txXfrm>
    </dsp:sp>
    <dsp:sp modelId="{C1669FB2-5F26-4399-A64D-67CECA6B5227}">
      <dsp:nvSpPr>
        <dsp:cNvPr id="0" name=""/>
        <dsp:cNvSpPr/>
      </dsp:nvSpPr>
      <dsp:spPr>
        <a:xfrm>
          <a:off x="0" y="2082197"/>
          <a:ext cx="9704077" cy="252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FAA2517-2648-4150-8FE4-27B2BE8864E8}">
      <dsp:nvSpPr>
        <dsp:cNvPr id="0" name=""/>
        <dsp:cNvSpPr/>
      </dsp:nvSpPr>
      <dsp:spPr>
        <a:xfrm>
          <a:off x="485203" y="1934597"/>
          <a:ext cx="6792854" cy="2952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6754" tIns="0" rIns="25675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GT" sz="2400" b="0" kern="1200" dirty="0">
              <a:latin typeface="Century Gothic" panose="020B0502020202020204" pitchFamily="34" charset="0"/>
            </a:rPr>
            <a:t>Monitoreo de Crecimiento</a:t>
          </a:r>
        </a:p>
      </dsp:txBody>
      <dsp:txXfrm>
        <a:off x="499613" y="1949007"/>
        <a:ext cx="6764034" cy="266380"/>
      </dsp:txXfrm>
    </dsp:sp>
    <dsp:sp modelId="{B9E8D4DC-8DCF-4F01-9E48-C32E7FCF2E9F}">
      <dsp:nvSpPr>
        <dsp:cNvPr id="0" name=""/>
        <dsp:cNvSpPr/>
      </dsp:nvSpPr>
      <dsp:spPr>
        <a:xfrm>
          <a:off x="0" y="2535797"/>
          <a:ext cx="9704077" cy="252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E1497C1-4760-401F-840C-8958E3422596}">
      <dsp:nvSpPr>
        <dsp:cNvPr id="0" name=""/>
        <dsp:cNvSpPr/>
      </dsp:nvSpPr>
      <dsp:spPr>
        <a:xfrm>
          <a:off x="485203" y="2388197"/>
          <a:ext cx="6792854" cy="2952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6754" tIns="0" rIns="25675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GT" sz="2400" b="0" kern="1200" dirty="0">
              <a:latin typeface="Century Gothic" panose="020B0502020202020204" pitchFamily="34" charset="0"/>
            </a:rPr>
            <a:t>Higiene y Lavado de manos</a:t>
          </a:r>
        </a:p>
      </dsp:txBody>
      <dsp:txXfrm>
        <a:off x="499613" y="2402607"/>
        <a:ext cx="6764034" cy="266380"/>
      </dsp:txXfrm>
    </dsp:sp>
    <dsp:sp modelId="{CBBBB8D3-58D7-4ECC-BA3A-9825B694BEA2}">
      <dsp:nvSpPr>
        <dsp:cNvPr id="0" name=""/>
        <dsp:cNvSpPr/>
      </dsp:nvSpPr>
      <dsp:spPr>
        <a:xfrm>
          <a:off x="0" y="2989397"/>
          <a:ext cx="9704077" cy="252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04F9EC0-F55F-4275-8E36-4CC778589BB5}">
      <dsp:nvSpPr>
        <dsp:cNvPr id="0" name=""/>
        <dsp:cNvSpPr/>
      </dsp:nvSpPr>
      <dsp:spPr>
        <a:xfrm>
          <a:off x="485203" y="2841797"/>
          <a:ext cx="6792854" cy="2952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6754" tIns="0" rIns="25675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GT" sz="2400" b="0" i="0" u="none" kern="1200">
              <a:latin typeface="Century Gothic" panose="020B0502020202020204" pitchFamily="34" charset="0"/>
            </a:rPr>
            <a:t>Consumo de agua segura</a:t>
          </a:r>
          <a:endParaRPr lang="es-GT" sz="2400" b="0" kern="1200" dirty="0">
            <a:latin typeface="Century Gothic" panose="020B0502020202020204" pitchFamily="34" charset="0"/>
          </a:endParaRPr>
        </a:p>
      </dsp:txBody>
      <dsp:txXfrm>
        <a:off x="499613" y="2856207"/>
        <a:ext cx="6764034" cy="266380"/>
      </dsp:txXfrm>
    </dsp:sp>
    <dsp:sp modelId="{7CAE69C7-8261-4FFC-96DC-9BDBEE65D665}">
      <dsp:nvSpPr>
        <dsp:cNvPr id="0" name=""/>
        <dsp:cNvSpPr/>
      </dsp:nvSpPr>
      <dsp:spPr>
        <a:xfrm>
          <a:off x="0" y="3442997"/>
          <a:ext cx="9704077" cy="252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276018F-2953-4BCB-A0C6-9113A48F7AFC}">
      <dsp:nvSpPr>
        <dsp:cNvPr id="0" name=""/>
        <dsp:cNvSpPr/>
      </dsp:nvSpPr>
      <dsp:spPr>
        <a:xfrm>
          <a:off x="485203" y="3295397"/>
          <a:ext cx="6792854" cy="2952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6754" tIns="0" rIns="25675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GT" sz="2400" b="0" i="0" u="none" kern="1200">
              <a:latin typeface="Century Gothic" panose="020B0502020202020204" pitchFamily="34" charset="0"/>
            </a:rPr>
            <a:t>Tratamiento con zinc</a:t>
          </a:r>
        </a:p>
      </dsp:txBody>
      <dsp:txXfrm>
        <a:off x="499613" y="3309807"/>
        <a:ext cx="6764034" cy="266380"/>
      </dsp:txXfrm>
    </dsp:sp>
    <dsp:sp modelId="{6B2E5BA3-E01E-4997-A5B2-4EA0901190EC}">
      <dsp:nvSpPr>
        <dsp:cNvPr id="0" name=""/>
        <dsp:cNvSpPr/>
      </dsp:nvSpPr>
      <dsp:spPr>
        <a:xfrm>
          <a:off x="0" y="3896597"/>
          <a:ext cx="9704077" cy="252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E59D3CC-A980-453F-94AA-255B1974DE7C}">
      <dsp:nvSpPr>
        <dsp:cNvPr id="0" name=""/>
        <dsp:cNvSpPr/>
      </dsp:nvSpPr>
      <dsp:spPr>
        <a:xfrm>
          <a:off x="485203" y="3748997"/>
          <a:ext cx="6792854" cy="2952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6754" tIns="0" rIns="25675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GT" sz="2400" b="0" i="0" u="none" kern="1200">
              <a:latin typeface="Century Gothic" panose="020B0502020202020204" pitchFamily="34" charset="0"/>
            </a:rPr>
            <a:t>Desparasitación</a:t>
          </a:r>
        </a:p>
      </dsp:txBody>
      <dsp:txXfrm>
        <a:off x="499613" y="3763407"/>
        <a:ext cx="6764034" cy="266380"/>
      </dsp:txXfrm>
    </dsp:sp>
    <dsp:sp modelId="{A94E115A-BC49-4262-91CC-0DD8A57776F0}">
      <dsp:nvSpPr>
        <dsp:cNvPr id="0" name=""/>
        <dsp:cNvSpPr/>
      </dsp:nvSpPr>
      <dsp:spPr>
        <a:xfrm>
          <a:off x="0" y="4350197"/>
          <a:ext cx="9704077" cy="252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338CF08-CF25-495E-9674-914BDB5E32FC}">
      <dsp:nvSpPr>
        <dsp:cNvPr id="0" name=""/>
        <dsp:cNvSpPr/>
      </dsp:nvSpPr>
      <dsp:spPr>
        <a:xfrm>
          <a:off x="485203" y="4202597"/>
          <a:ext cx="6792854" cy="2952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6754" tIns="0" rIns="25675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GT" sz="2400" b="0" i="0" u="none" kern="1200" dirty="0">
              <a:latin typeface="Century Gothic" panose="020B0502020202020204" pitchFamily="34" charset="0"/>
            </a:rPr>
            <a:t>Vacunación</a:t>
          </a:r>
        </a:p>
      </dsp:txBody>
      <dsp:txXfrm>
        <a:off x="499613" y="4217007"/>
        <a:ext cx="6764034" cy="2663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xmlns="" id="{F933D0E3-84A4-EAA8-B2B1-28D32D4C97C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8E8A5A69-B1B3-3784-19B3-D74AAEFB59D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A42766-810A-114E-B09A-47614A3FBA69}" type="datetimeFigureOut">
              <a:rPr lang="es-ES_tradnl" smtClean="0"/>
              <a:t>08/06/2026</a:t>
            </a:fld>
            <a:endParaRPr lang="es-ES_tradn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0A8DA213-DEC3-2BEA-08F6-115FCAABE1B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2918E7A8-B3EF-6C4F-6CC8-00436A01CC3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26CE44-457F-CE4F-8F93-6AAFF45BD485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441892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6A642B-E48B-0641-AF60-4F9CAC99CD70}" type="datetimeFigureOut">
              <a:rPr lang="es-GT" smtClean="0"/>
              <a:t>8/06/2026</a:t>
            </a:fld>
            <a:endParaRPr lang="es-GT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GT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GT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BD1297-20FA-684E-9D9B-37EDA47DA6F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8425934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D1297-20FA-684E-9D9B-37EDA47DA6FE}" type="slidenum">
              <a:rPr lang="es-GT" smtClean="0"/>
              <a:t>2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3659103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9518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1980F31B-C3E1-69AE-4902-991716F607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48799" y="0"/>
            <a:ext cx="2743201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E7845762-53D2-E252-0E9C-AFA2C7F25F54}"/>
              </a:ext>
            </a:extLst>
          </p:cNvPr>
          <p:cNvSpPr/>
          <p:nvPr userDrawn="1"/>
        </p:nvSpPr>
        <p:spPr>
          <a:xfrm>
            <a:off x="9448799" y="1"/>
            <a:ext cx="2743201" cy="6858000"/>
          </a:xfrm>
          <a:prstGeom prst="rect">
            <a:avLst/>
          </a:prstGeom>
          <a:solidFill>
            <a:srgbClr val="1F2A52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33299A2-F54D-BC66-9C71-D984BCE44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772400" cy="1325563"/>
          </a:xfrm>
        </p:spPr>
        <p:txBody>
          <a:bodyPr/>
          <a:lstStyle/>
          <a:p>
            <a:r>
              <a:rPr lang="es-MX" dirty="0"/>
              <a:t>Haz clic para modificar el estilo de título del patrón</a:t>
            </a:r>
            <a:endParaRPr lang="es-ES_tradn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71735905-34AB-5EEF-ED0A-734BE2F72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772400" cy="4351338"/>
          </a:xfrm>
        </p:spPr>
        <p:txBody>
          <a:bodyPr/>
          <a:lstStyle/>
          <a:p>
            <a:pPr lvl="0"/>
            <a:r>
              <a:rPr lang="es-MX" dirty="0"/>
              <a:t>Haga clic para modificar los estilos de texto del patrón</a:t>
            </a:r>
          </a:p>
          <a:p>
            <a:pPr lvl="1"/>
            <a:r>
              <a:rPr lang="es-MX" dirty="0"/>
              <a:t>Segundo nivel</a:t>
            </a:r>
          </a:p>
          <a:p>
            <a:pPr lvl="2"/>
            <a:r>
              <a:rPr lang="es-MX" dirty="0"/>
              <a:t>Tercer nivel</a:t>
            </a:r>
          </a:p>
          <a:p>
            <a:pPr lvl="3"/>
            <a:r>
              <a:rPr lang="es-MX" dirty="0"/>
              <a:t>Cuarto nivel</a:t>
            </a:r>
          </a:p>
          <a:p>
            <a:pPr lvl="4"/>
            <a:r>
              <a:rPr lang="es-MX" dirty="0"/>
              <a:t>Quinto nivel</a:t>
            </a:r>
            <a:endParaRPr lang="es-ES_tradnl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BA39BC0-3C66-F3DE-CA97-F87455E824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838197" cy="365125"/>
          </a:xfrm>
        </p:spPr>
        <p:txBody>
          <a:bodyPr/>
          <a:lstStyle/>
          <a:p>
            <a:fld id="{7C0A8C04-968A-3748-8EAC-EB5E072804F0}" type="datetimeFigureOut">
              <a:rPr lang="es-ES_tradnl" smtClean="0"/>
              <a:t>08/06/2026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30FC1775-0AD7-0350-3492-5E5F7A795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1257296" cy="365125"/>
          </a:xfrm>
        </p:spPr>
        <p:txBody>
          <a:bodyPr/>
          <a:lstStyle/>
          <a:p>
            <a:endParaRPr lang="es-ES_tradnl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F57EDC97-C51E-B4FE-2F30-FC7606519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72403" y="6356350"/>
            <a:ext cx="838197" cy="365125"/>
          </a:xfrm>
        </p:spPr>
        <p:txBody>
          <a:bodyPr/>
          <a:lstStyle/>
          <a:p>
            <a:fld id="{C6999A03-A9D8-D845-BED4-3D8051821CF0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xmlns="" id="{26D41090-7F4D-F486-5C5A-49EE9C8B59C2}"/>
              </a:ext>
            </a:extLst>
          </p:cNvPr>
          <p:cNvSpPr/>
          <p:nvPr/>
        </p:nvSpPr>
        <p:spPr>
          <a:xfrm rot="16200000">
            <a:off x="-1108927" y="5673731"/>
            <a:ext cx="2260539" cy="108000"/>
          </a:xfrm>
          <a:prstGeom prst="rect">
            <a:avLst/>
          </a:prstGeom>
          <a:solidFill>
            <a:srgbClr val="23B2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xmlns="" id="{E23590C4-59C8-37B8-E132-9593740EC833}"/>
              </a:ext>
            </a:extLst>
          </p:cNvPr>
          <p:cNvSpPr/>
          <p:nvPr/>
        </p:nvSpPr>
        <p:spPr>
          <a:xfrm rot="16200000">
            <a:off x="-1147118" y="3375000"/>
            <a:ext cx="2336922" cy="1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xmlns="" id="{8389AE6F-0E8D-32D6-B6AF-D2AF332184E0}"/>
              </a:ext>
            </a:extLst>
          </p:cNvPr>
          <p:cNvSpPr/>
          <p:nvPr/>
        </p:nvSpPr>
        <p:spPr>
          <a:xfrm rot="16200000">
            <a:off x="-1108927" y="1076269"/>
            <a:ext cx="2260539" cy="108000"/>
          </a:xfrm>
          <a:prstGeom prst="rect">
            <a:avLst/>
          </a:prstGeom>
          <a:solidFill>
            <a:srgbClr val="23B2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xmlns="" id="{CE78893C-91E5-6698-CB97-56E16E9ED67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59320" y="4806575"/>
            <a:ext cx="2122156" cy="1842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221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918DE5F5-2F91-4708-CBBC-4AC9091C869E}"/>
              </a:ext>
            </a:extLst>
          </p:cNvPr>
          <p:cNvSpPr/>
          <p:nvPr userDrawn="1"/>
        </p:nvSpPr>
        <p:spPr>
          <a:xfrm rot="16200000">
            <a:off x="-1108927" y="5673731"/>
            <a:ext cx="2260539" cy="108000"/>
          </a:xfrm>
          <a:prstGeom prst="rect">
            <a:avLst/>
          </a:prstGeom>
          <a:solidFill>
            <a:srgbClr val="23B2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09E39EED-4BDB-5ED8-9A3B-3E0805C8AF50}"/>
              </a:ext>
            </a:extLst>
          </p:cNvPr>
          <p:cNvSpPr/>
          <p:nvPr userDrawn="1"/>
        </p:nvSpPr>
        <p:spPr>
          <a:xfrm rot="16200000">
            <a:off x="-1147118" y="3375000"/>
            <a:ext cx="2336922" cy="1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7CFD6975-3F7D-039B-235B-20031633029C}"/>
              </a:ext>
            </a:extLst>
          </p:cNvPr>
          <p:cNvSpPr/>
          <p:nvPr userDrawn="1"/>
        </p:nvSpPr>
        <p:spPr>
          <a:xfrm rot="16200000">
            <a:off x="-1108927" y="1076269"/>
            <a:ext cx="2260539" cy="108000"/>
          </a:xfrm>
          <a:prstGeom prst="rect">
            <a:avLst/>
          </a:prstGeom>
          <a:solidFill>
            <a:srgbClr val="23B2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/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xmlns="" id="{7BB418BF-AFEF-58A9-B0B1-374314D7C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655984"/>
            <a:ext cx="10515600" cy="160455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 dirty="0"/>
              <a:t>Haz clic para modificar el estilo de título del patrón</a:t>
            </a:r>
            <a:endParaRPr lang="es-ES_tradnl" dirty="0"/>
          </a:p>
        </p:txBody>
      </p:sp>
      <p:sp>
        <p:nvSpPr>
          <p:cNvPr id="10" name="Marcador de texto 2">
            <a:extLst>
              <a:ext uri="{FF2B5EF4-FFF2-40B4-BE49-F238E27FC236}">
                <a16:creationId xmlns:a16="http://schemas.microsoft.com/office/drawing/2014/main" xmlns="" id="{ED7CC21F-30CE-26D6-B7FA-FBB46DD8AB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385392"/>
            <a:ext cx="10515600" cy="334194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 dirty="0"/>
              <a:t>Haga clic para modificar los estilos de texto del patrón</a:t>
            </a:r>
          </a:p>
        </p:txBody>
      </p:sp>
      <p:sp>
        <p:nvSpPr>
          <p:cNvPr id="11" name="Marcador de fecha 3">
            <a:extLst>
              <a:ext uri="{FF2B5EF4-FFF2-40B4-BE49-F238E27FC236}">
                <a16:creationId xmlns:a16="http://schemas.microsoft.com/office/drawing/2014/main" xmlns="" id="{F5C01865-7A9B-42BD-B7D8-98B8BF1705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5927541"/>
            <a:ext cx="2743200" cy="365125"/>
          </a:xfrm>
        </p:spPr>
        <p:txBody>
          <a:bodyPr/>
          <a:lstStyle/>
          <a:p>
            <a:fld id="{7C0A8C04-968A-3748-8EAC-EB5E072804F0}" type="datetimeFigureOut">
              <a:rPr lang="es-ES_tradnl" smtClean="0"/>
              <a:t>08/06/2026</a:t>
            </a:fld>
            <a:endParaRPr lang="es-ES_tradnl" dirty="0"/>
          </a:p>
        </p:txBody>
      </p:sp>
      <p:sp>
        <p:nvSpPr>
          <p:cNvPr id="12" name="Marcador de pie de página 4">
            <a:extLst>
              <a:ext uri="{FF2B5EF4-FFF2-40B4-BE49-F238E27FC236}">
                <a16:creationId xmlns:a16="http://schemas.microsoft.com/office/drawing/2014/main" xmlns="" id="{40F0FE9E-9F2F-114C-C916-1497D9CDB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27541"/>
            <a:ext cx="4114800" cy="365125"/>
          </a:xfrm>
        </p:spPr>
        <p:txBody>
          <a:bodyPr/>
          <a:lstStyle/>
          <a:p>
            <a:endParaRPr lang="es-ES_tradnl"/>
          </a:p>
        </p:txBody>
      </p:sp>
      <p:sp>
        <p:nvSpPr>
          <p:cNvPr id="13" name="Marcador de número de diapositiva 5">
            <a:extLst>
              <a:ext uri="{FF2B5EF4-FFF2-40B4-BE49-F238E27FC236}">
                <a16:creationId xmlns:a16="http://schemas.microsoft.com/office/drawing/2014/main" xmlns="" id="{090796A3-E5D8-07CD-76DE-FE49C07C9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5927541"/>
            <a:ext cx="2743200" cy="365125"/>
          </a:xfrm>
        </p:spPr>
        <p:txBody>
          <a:bodyPr/>
          <a:lstStyle/>
          <a:p>
            <a:fld id="{C6999A03-A9D8-D845-BED4-3D8051821CF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537938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xmlns="" id="{0054E100-3887-EC82-80FB-D8C4BA291348}"/>
              </a:ext>
            </a:extLst>
          </p:cNvPr>
          <p:cNvSpPr/>
          <p:nvPr userDrawn="1"/>
        </p:nvSpPr>
        <p:spPr>
          <a:xfrm>
            <a:off x="3093503" y="408189"/>
            <a:ext cx="9098498" cy="314290"/>
          </a:xfrm>
          <a:prstGeom prst="rect">
            <a:avLst/>
          </a:prstGeom>
          <a:solidFill>
            <a:srgbClr val="1F2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1B96A82-99BF-DFEE-9B89-7509403E9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53215"/>
            <a:ext cx="10515600" cy="1688159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 dirty="0"/>
              <a:t>Haz clic para modificar el estilo de título del patrón</a:t>
            </a:r>
            <a:endParaRPr lang="es-ES_tradnl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AA70A727-242C-32B8-A4D7-597D7C3BD7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160644"/>
            <a:ext cx="10515600" cy="256669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69717EFC-E5D2-2856-0C0B-56E6BB9FB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5927541"/>
            <a:ext cx="2743200" cy="365125"/>
          </a:xfrm>
        </p:spPr>
        <p:txBody>
          <a:bodyPr/>
          <a:lstStyle/>
          <a:p>
            <a:fld id="{7C0A8C04-968A-3748-8EAC-EB5E072804F0}" type="datetimeFigureOut">
              <a:rPr lang="es-ES_tradnl" smtClean="0"/>
              <a:t>08/06/2026</a:t>
            </a:fld>
            <a:endParaRPr lang="es-ES_tradnl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781D8BBD-1A0D-F7A9-D6D2-49280F620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27541"/>
            <a:ext cx="4114800" cy="365125"/>
          </a:xfr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CFA613CA-B948-A127-F8C8-E03F8BCFF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5927541"/>
            <a:ext cx="2743200" cy="365125"/>
          </a:xfrm>
        </p:spPr>
        <p:txBody>
          <a:bodyPr/>
          <a:lstStyle/>
          <a:p>
            <a:fld id="{C6999A03-A9D8-D845-BED4-3D8051821CF0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xmlns="" id="{9DBBCCF4-9EB3-63A2-EEDA-69C3AE80ED85}"/>
              </a:ext>
            </a:extLst>
          </p:cNvPr>
          <p:cNvSpPr/>
          <p:nvPr userDrawn="1"/>
        </p:nvSpPr>
        <p:spPr>
          <a:xfrm>
            <a:off x="0" y="408189"/>
            <a:ext cx="210694" cy="314290"/>
          </a:xfrm>
          <a:prstGeom prst="rect">
            <a:avLst/>
          </a:prstGeom>
          <a:solidFill>
            <a:srgbClr val="1F2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4D466863-8025-EC99-91EE-3F3F6D05B1A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5048" y="233707"/>
            <a:ext cx="2588826" cy="663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080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xmlns="" id="{A5BF0193-0B5C-1592-7F36-584726B6423D}"/>
              </a:ext>
            </a:extLst>
          </p:cNvPr>
          <p:cNvSpPr/>
          <p:nvPr userDrawn="1"/>
        </p:nvSpPr>
        <p:spPr>
          <a:xfrm>
            <a:off x="-57665" y="-74140"/>
            <a:ext cx="12307330" cy="7006281"/>
          </a:xfrm>
          <a:prstGeom prst="rect">
            <a:avLst/>
          </a:prstGeom>
          <a:solidFill>
            <a:srgbClr val="1928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828172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779EB413-4305-6C1B-AB01-9CB5D29B5575}"/>
              </a:ext>
            </a:extLst>
          </p:cNvPr>
          <p:cNvSpPr/>
          <p:nvPr/>
        </p:nvSpPr>
        <p:spPr>
          <a:xfrm>
            <a:off x="0" y="6782658"/>
            <a:ext cx="4026000" cy="108000"/>
          </a:xfrm>
          <a:prstGeom prst="rect">
            <a:avLst/>
          </a:prstGeom>
          <a:solidFill>
            <a:srgbClr val="23B2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0277C149-FC07-0E1C-3806-6C4CE5B307C4}"/>
              </a:ext>
            </a:extLst>
          </p:cNvPr>
          <p:cNvSpPr/>
          <p:nvPr/>
        </p:nvSpPr>
        <p:spPr>
          <a:xfrm>
            <a:off x="4026000" y="6782658"/>
            <a:ext cx="4140000" cy="1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xmlns="" id="{7358D3B6-F03D-5264-5B31-095D1E288EE3}"/>
              </a:ext>
            </a:extLst>
          </p:cNvPr>
          <p:cNvSpPr/>
          <p:nvPr/>
        </p:nvSpPr>
        <p:spPr>
          <a:xfrm>
            <a:off x="8166000" y="6782658"/>
            <a:ext cx="4026000" cy="108000"/>
          </a:xfrm>
          <a:prstGeom prst="rect">
            <a:avLst/>
          </a:prstGeom>
          <a:solidFill>
            <a:srgbClr val="23B2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9EB9E582-37FE-6A76-6606-4EA26225095E}"/>
              </a:ext>
            </a:extLst>
          </p:cNvPr>
          <p:cNvSpPr/>
          <p:nvPr/>
        </p:nvSpPr>
        <p:spPr>
          <a:xfrm>
            <a:off x="10499269" y="0"/>
            <a:ext cx="1420586" cy="1261480"/>
          </a:xfrm>
          <a:prstGeom prst="rect">
            <a:avLst/>
          </a:prstGeom>
          <a:solidFill>
            <a:srgbClr val="1928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xmlns="" id="{16410100-00F8-92BD-8156-791CBC62C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340800" cy="1325563"/>
          </a:xfrm>
        </p:spPr>
        <p:txBody>
          <a:bodyPr/>
          <a:lstStyle/>
          <a:p>
            <a:r>
              <a:rPr lang="es-MX" dirty="0"/>
              <a:t>Haz clic para modificar el estilo de título del patrón</a:t>
            </a:r>
            <a:endParaRPr lang="es-ES_tradnl" dirty="0"/>
          </a:p>
        </p:txBody>
      </p:sp>
      <p:sp>
        <p:nvSpPr>
          <p:cNvPr id="17" name="Marcador de contenido 2">
            <a:extLst>
              <a:ext uri="{FF2B5EF4-FFF2-40B4-BE49-F238E27FC236}">
                <a16:creationId xmlns:a16="http://schemas.microsoft.com/office/drawing/2014/main" xmlns="" id="{0E3466FF-2190-B7E8-1DAB-B5409CDC55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340800" cy="4351338"/>
          </a:xfrm>
        </p:spPr>
        <p:txBody>
          <a:bodyPr/>
          <a:lstStyle/>
          <a:p>
            <a:pPr lvl="0"/>
            <a:r>
              <a:rPr lang="es-MX" dirty="0"/>
              <a:t>Haga clic para modificar los estilos de texto del patrón</a:t>
            </a:r>
          </a:p>
          <a:p>
            <a:pPr lvl="1"/>
            <a:r>
              <a:rPr lang="es-MX" dirty="0"/>
              <a:t>Segundo nivel</a:t>
            </a:r>
          </a:p>
          <a:p>
            <a:pPr lvl="2"/>
            <a:r>
              <a:rPr lang="es-MX" dirty="0"/>
              <a:t>Tercer nivel</a:t>
            </a:r>
          </a:p>
          <a:p>
            <a:pPr lvl="3"/>
            <a:r>
              <a:rPr lang="es-MX" dirty="0"/>
              <a:t>Cuarto nivel</a:t>
            </a:r>
          </a:p>
          <a:p>
            <a:pPr lvl="4"/>
            <a:r>
              <a:rPr lang="es-MX" dirty="0"/>
              <a:t>Quinto nivel</a:t>
            </a:r>
            <a:endParaRPr lang="es-ES_tradnl" dirty="0"/>
          </a:p>
        </p:txBody>
      </p:sp>
      <p:sp>
        <p:nvSpPr>
          <p:cNvPr id="18" name="Marcador de fecha 3">
            <a:extLst>
              <a:ext uri="{FF2B5EF4-FFF2-40B4-BE49-F238E27FC236}">
                <a16:creationId xmlns:a16="http://schemas.microsoft.com/office/drawing/2014/main" xmlns="" id="{58101E71-07BD-94B5-54CD-EE88D841D6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570380" cy="365125"/>
          </a:xfrm>
        </p:spPr>
        <p:txBody>
          <a:bodyPr/>
          <a:lstStyle/>
          <a:p>
            <a:fld id="{7C0A8C04-968A-3748-8EAC-EB5E072804F0}" type="datetimeFigureOut">
              <a:rPr lang="es-ES_tradnl" smtClean="0"/>
              <a:t>08/06/2026</a:t>
            </a:fld>
            <a:endParaRPr lang="es-ES_tradnl"/>
          </a:p>
        </p:txBody>
      </p:sp>
      <p:sp>
        <p:nvSpPr>
          <p:cNvPr id="19" name="Marcador de pie de página 4">
            <a:extLst>
              <a:ext uri="{FF2B5EF4-FFF2-40B4-BE49-F238E27FC236}">
                <a16:creationId xmlns:a16="http://schemas.microsoft.com/office/drawing/2014/main" xmlns="" id="{FC87E2C5-BDD5-9179-638A-422838FF3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30814" y="6356350"/>
            <a:ext cx="2355572" cy="365125"/>
          </a:xfrm>
        </p:spPr>
        <p:txBody>
          <a:bodyPr/>
          <a:lstStyle/>
          <a:p>
            <a:endParaRPr lang="es-ES_tradnl" dirty="0"/>
          </a:p>
        </p:txBody>
      </p:sp>
      <p:sp>
        <p:nvSpPr>
          <p:cNvPr id="20" name="Marcador de número de diapositiva 5">
            <a:extLst>
              <a:ext uri="{FF2B5EF4-FFF2-40B4-BE49-F238E27FC236}">
                <a16:creationId xmlns:a16="http://schemas.microsoft.com/office/drawing/2014/main" xmlns="" id="{A136E258-853A-32A6-F641-33AD22DC8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3221" y="6356350"/>
            <a:ext cx="1570380" cy="365125"/>
          </a:xfrm>
        </p:spPr>
        <p:txBody>
          <a:bodyPr/>
          <a:lstStyle/>
          <a:p>
            <a:fld id="{C6999A03-A9D8-D845-BED4-3D8051821CF0}" type="slidenum">
              <a:rPr lang="es-ES_tradnl" smtClean="0"/>
              <a:t>‹Nº›</a:t>
            </a:fld>
            <a:endParaRPr lang="es-ES_tradnl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F6A2531D-F57A-2838-A84E-13CD43EAA9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31712" y="129090"/>
            <a:ext cx="1155700" cy="100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746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881E5EA-ABCB-5C15-33D0-0AA67CF81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D68FF0FA-FACA-0859-F162-A054CF7857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96B10B69-EC17-E41C-BE5A-36DCFFF0BC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376ECA12-33CB-84C7-5498-87D338EDB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A8C04-968A-3748-8EAC-EB5E072804F0}" type="datetimeFigureOut">
              <a:rPr lang="es-ES_tradnl" smtClean="0"/>
              <a:t>08/06/2026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63AAB054-1092-8C6A-5BA7-A706C2B8D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66DC3026-5388-EE2B-1451-402F75F04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99A03-A9D8-D845-BED4-3D8051821CF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824688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B8C6D7C-4CCA-6F8F-1841-76F7ED1A7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09BBB251-67E5-8039-4C84-37B693F3D8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BE85DCD3-6F53-2DA3-C9A3-A4EBD2A677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E00B7427-DE24-30AD-3B78-48E0859140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A7B40A64-DE3D-D7AA-C525-12D9903E9D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FF72E8F2-97D7-3D15-48CE-EE7CE2CD7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A8C04-968A-3748-8EAC-EB5E072804F0}" type="datetimeFigureOut">
              <a:rPr lang="es-ES_tradnl" smtClean="0"/>
              <a:t>08/06/2026</a:t>
            </a:fld>
            <a:endParaRPr lang="es-ES_tradn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6AC9A042-6342-7E49-587C-F1548066D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4B877521-F905-AFCA-E52B-7932AD1FE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99A03-A9D8-D845-BED4-3D8051821CF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266625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AF1F598-C4A9-8BC9-ED2B-07516B4B1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E08453DA-B478-D7E9-64E8-BA384EFFDB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9766CCAA-7585-E180-0A24-F2E71830BD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FFF88E4E-8EAA-609A-D92B-280F9058F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A8C04-968A-3748-8EAC-EB5E072804F0}" type="datetimeFigureOut">
              <a:rPr lang="es-ES_tradnl" smtClean="0"/>
              <a:t>08/06/2026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A90C09B2-63DC-7B48-1CD7-9173A1100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47ADB05C-0AC4-5FD1-3486-2B27352AB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99A03-A9D8-D845-BED4-3D8051821CF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08647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802F93B-283E-7DDA-74B6-E48FCA19A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A69C695F-59B9-EB82-6118-9E949283FA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C79135F2-D97D-DD2C-45DD-DFD6A783AD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10FE4BF2-6E18-EA27-D122-C3709CFFE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A8C04-968A-3748-8EAC-EB5E072804F0}" type="datetimeFigureOut">
              <a:rPr lang="es-ES_tradnl" smtClean="0"/>
              <a:t>08/06/2026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2BF2F406-6713-217C-8873-6C8A393BA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BD6B3264-B3BC-15D1-3CAD-4B8C7D67D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99A03-A9D8-D845-BED4-3D8051821CF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0473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49B4210A-CB23-185F-C6A5-AD6588A2BA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5C98376A-7D27-DA66-0C52-9854631D60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92712A94-14DD-DCD5-0F6C-3719E7401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A8C04-968A-3748-8EAC-EB5E072804F0}" type="datetimeFigureOut">
              <a:rPr lang="es-ES_tradnl" smtClean="0"/>
              <a:t>08/06/2026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76124D2-5496-133E-2AFE-9C9D7363F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58D5A24D-3605-4BF7-C558-8086B4353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99A03-A9D8-D845-BED4-3D8051821CF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84598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C6250916-A3FF-A2DC-1FC2-FDB39BD46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A91DAC42-1238-14D4-D9BB-2AE96C4F6A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365DB51B-A4C1-BDDF-0741-83FE6DBE46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0A8C04-968A-3748-8EAC-EB5E072804F0}" type="datetimeFigureOut">
              <a:rPr lang="es-ES_tradnl" smtClean="0"/>
              <a:t>08/06/2026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D7F80F6B-83E1-0522-549F-B999123635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1DDAE08C-92D3-D3D3-66EA-8AF6AB54F2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999A03-A9D8-D845-BED4-3D8051821CF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052677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1" r:id="rId4"/>
    <p:sldLayoutId id="2147483655" r:id="rId5"/>
    <p:sldLayoutId id="2147483658" r:id="rId6"/>
    <p:sldLayoutId id="2147483652" r:id="rId7"/>
    <p:sldLayoutId id="2147483653" r:id="rId8"/>
    <p:sldLayoutId id="2147483656" r:id="rId9"/>
    <p:sldLayoutId id="2147483657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G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8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22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slide" Target="slide5.xml"/><Relationship Id="rId4" Type="http://schemas.openxmlformats.org/officeDocument/2006/relationships/image" Target="../media/image20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0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5C4E7110-67AF-1910-B569-A3F67F922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F245BDF-D30B-C764-E4F9-0C1B5D7BD268}"/>
              </a:ext>
            </a:extLst>
          </p:cNvPr>
          <p:cNvSpPr txBox="1">
            <a:spLocks/>
          </p:cNvSpPr>
          <p:nvPr/>
        </p:nvSpPr>
        <p:spPr>
          <a:xfrm>
            <a:off x="620486" y="3429000"/>
            <a:ext cx="10951028" cy="2041071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GT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Avances Hito 1</a:t>
            </a:r>
          </a:p>
          <a:p>
            <a:pPr algn="ctr"/>
            <a:r>
              <a:rPr lang="es-E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 de comunicación con pertinencia cultural sobre los programas sociales e intervenciones en el marco del POASAN, propuesta interinstitucional bajo el liderazgo conjunto del MIDES y SESAN, en coordinación con MSPAS, MINEDUC y SCEP.</a:t>
            </a:r>
            <a:endParaRPr lang="es-GT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F92DC6BD-3C73-F6C0-77D5-A218678C36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486" y="674733"/>
            <a:ext cx="2353230" cy="1933011"/>
          </a:xfrm>
          <a:prstGeom prst="rect">
            <a:avLst/>
          </a:prstGeom>
        </p:spPr>
      </p:pic>
      <p:pic>
        <p:nvPicPr>
          <p:cNvPr id="4" name="Picture 6" descr="La Primavera y la Corrupción en el MIDES">
            <a:extLst>
              <a:ext uri="{FF2B5EF4-FFF2-40B4-BE49-F238E27FC236}">
                <a16:creationId xmlns:a16="http://schemas.microsoft.com/office/drawing/2014/main" xmlns="" id="{72221130-C190-E491-E3AA-477A303352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5881" y="129917"/>
            <a:ext cx="2888455" cy="2888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35086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C80FADE7-BE43-DDDE-E255-A74EB9E743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369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7889558" y="452302"/>
            <a:ext cx="3587116" cy="571500"/>
            <a:chOff x="0" y="0"/>
            <a:chExt cx="3587262" cy="571500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5662" y="25121"/>
              <a:ext cx="1371600" cy="467360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878965" cy="571500"/>
            </a:xfrm>
            <a:prstGeom prst="rect">
              <a:avLst/>
            </a:prstGeom>
          </p:spPr>
        </p:pic>
      </p:grp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C5F240B4-0FF3-63A1-BA7F-08EACFBC961C}"/>
              </a:ext>
            </a:extLst>
          </p:cNvPr>
          <p:cNvSpPr txBox="1"/>
          <p:nvPr/>
        </p:nvSpPr>
        <p:spPr>
          <a:xfrm>
            <a:off x="1015464" y="282588"/>
            <a:ext cx="33650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rgbClr val="D1B2E8"/>
                </a:solidFill>
              </a:rPr>
              <a:t>Reuniones de coordinación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xmlns="" id="{8893F29B-D7A4-8768-E6B9-2B9D81AFF57D}"/>
              </a:ext>
            </a:extLst>
          </p:cNvPr>
          <p:cNvSpPr/>
          <p:nvPr/>
        </p:nvSpPr>
        <p:spPr>
          <a:xfrm>
            <a:off x="321773" y="282588"/>
            <a:ext cx="1146220" cy="1030310"/>
          </a:xfrm>
          <a:prstGeom prst="ellipse">
            <a:avLst/>
          </a:prstGeom>
          <a:solidFill>
            <a:srgbClr val="D1B2E8"/>
          </a:solidFill>
          <a:ln>
            <a:solidFill>
              <a:srgbClr val="D1B2E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3600" b="1" dirty="0"/>
              <a:t>01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43B4929A-BAA0-532A-2919-F8BA66074A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73" y="1687434"/>
            <a:ext cx="6626716" cy="372752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A9D75203-8156-7423-F9FB-696B8FA1A3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2324" y="1687434"/>
            <a:ext cx="4002087" cy="2251174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92DAAAB1-DDC1-F9F5-A80E-5193F6424D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2324" y="3979346"/>
            <a:ext cx="4002087" cy="2251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5092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7889558" y="452302"/>
            <a:ext cx="3587116" cy="571500"/>
            <a:chOff x="0" y="0"/>
            <a:chExt cx="3587262" cy="571500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5662" y="25121"/>
              <a:ext cx="1371600" cy="467360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878965" cy="571500"/>
            </a:xfrm>
            <a:prstGeom prst="rect">
              <a:avLst/>
            </a:prstGeom>
          </p:spPr>
        </p:pic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D3F9D45D-1D45-EA9C-101E-6E4D597ED9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1" y="1134054"/>
            <a:ext cx="7974481" cy="537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2891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7889558" y="452302"/>
            <a:ext cx="3587116" cy="571500"/>
            <a:chOff x="0" y="0"/>
            <a:chExt cx="3587262" cy="571500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5662" y="25121"/>
              <a:ext cx="1371600" cy="467360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878965" cy="571500"/>
            </a:xfrm>
            <a:prstGeom prst="rect">
              <a:avLst/>
            </a:prstGeom>
          </p:spPr>
        </p:pic>
      </p:grp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33547CDE-1635-B5C4-671A-7BF357570989}"/>
              </a:ext>
            </a:extLst>
          </p:cNvPr>
          <p:cNvSpPr txBox="1"/>
          <p:nvPr/>
        </p:nvSpPr>
        <p:spPr>
          <a:xfrm>
            <a:off x="-300316" y="643919"/>
            <a:ext cx="5432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rgbClr val="7030A0"/>
                </a:solidFill>
              </a:rPr>
              <a:t>Reunión 26 de mayo, MIDES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609AF851-FC51-E7CE-DF99-1B070D627C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1468" y="1331564"/>
            <a:ext cx="4083049" cy="229671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0D9592AF-256B-F963-1D65-4D46149541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9734" y="4265769"/>
            <a:ext cx="4083050" cy="229671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DBE2D3E5-03E2-E5D9-C9DD-269428CD6F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48034" y="1331564"/>
            <a:ext cx="4083048" cy="229671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1C8C8F04-C9EB-54B1-C969-72F0923501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48034" y="4265769"/>
            <a:ext cx="4083048" cy="229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572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7889558" y="452302"/>
            <a:ext cx="3587116" cy="571500"/>
            <a:chOff x="0" y="0"/>
            <a:chExt cx="3587262" cy="571500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5662" y="25121"/>
              <a:ext cx="1371600" cy="467360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878965" cy="571500"/>
            </a:xfrm>
            <a:prstGeom prst="rect">
              <a:avLst/>
            </a:prstGeom>
          </p:spPr>
        </p:pic>
      </p:grp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8097D3F9-C7D3-22E6-CF68-FE46C242D58F}"/>
              </a:ext>
            </a:extLst>
          </p:cNvPr>
          <p:cNvSpPr txBox="1"/>
          <p:nvPr/>
        </p:nvSpPr>
        <p:spPr>
          <a:xfrm>
            <a:off x="-231738" y="225908"/>
            <a:ext cx="5432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rgbClr val="7030A0"/>
                </a:solidFill>
              </a:rPr>
              <a:t>Reunión 26 de mayo, MIDES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A988EEDF-DEE5-750E-67E8-2D58444D37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2778737" y="-14231"/>
            <a:ext cx="5480433" cy="7307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4014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7889558" y="452302"/>
            <a:ext cx="3587116" cy="571500"/>
            <a:chOff x="0" y="0"/>
            <a:chExt cx="3587262" cy="571500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5662" y="25121"/>
              <a:ext cx="1371600" cy="467360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878965" cy="571500"/>
            </a:xfrm>
            <a:prstGeom prst="rect">
              <a:avLst/>
            </a:prstGeom>
          </p:spPr>
        </p:pic>
      </p:grpSp>
      <p:pic>
        <p:nvPicPr>
          <p:cNvPr id="8" name="Picture 2" descr="Guatemala, d-maps.com: mapa livre, mapa em branco livre, mapa livre do  esboço, mapa básico livre , fronteiras, departamentos, nom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63" y="1284915"/>
            <a:ext cx="4276631" cy="508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Elipse 8">
            <a:hlinkClick r:id="rId5" action="ppaction://hlinksldjump"/>
          </p:cNvPr>
          <p:cNvSpPr/>
          <p:nvPr/>
        </p:nvSpPr>
        <p:spPr>
          <a:xfrm>
            <a:off x="2335352" y="3540909"/>
            <a:ext cx="213063" cy="195309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10" name="Elipse 9"/>
          <p:cNvSpPr/>
          <p:nvPr/>
        </p:nvSpPr>
        <p:spPr>
          <a:xfrm>
            <a:off x="1727474" y="3717930"/>
            <a:ext cx="213063" cy="195309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11" name="Elipse 10"/>
          <p:cNvSpPr/>
          <p:nvPr/>
        </p:nvSpPr>
        <p:spPr>
          <a:xfrm>
            <a:off x="1210794" y="3535385"/>
            <a:ext cx="213063" cy="195309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12" name="Elipse 11"/>
          <p:cNvSpPr/>
          <p:nvPr/>
        </p:nvSpPr>
        <p:spPr>
          <a:xfrm>
            <a:off x="1104263" y="4507497"/>
            <a:ext cx="213063" cy="195309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13" name="Elipse 12"/>
          <p:cNvSpPr/>
          <p:nvPr/>
        </p:nvSpPr>
        <p:spPr>
          <a:xfrm>
            <a:off x="951418" y="4232133"/>
            <a:ext cx="213063" cy="195309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14" name="Elipse 13"/>
          <p:cNvSpPr/>
          <p:nvPr/>
        </p:nvSpPr>
        <p:spPr>
          <a:xfrm>
            <a:off x="2427087" y="4206203"/>
            <a:ext cx="213063" cy="195309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15" name="Elipse 14"/>
          <p:cNvSpPr/>
          <p:nvPr/>
        </p:nvSpPr>
        <p:spPr>
          <a:xfrm>
            <a:off x="1317326" y="4312188"/>
            <a:ext cx="213063" cy="195309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16" name="Elipse 15"/>
          <p:cNvSpPr/>
          <p:nvPr/>
        </p:nvSpPr>
        <p:spPr>
          <a:xfrm>
            <a:off x="1467992" y="4674388"/>
            <a:ext cx="213063" cy="195309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17" name="Elipse 16"/>
          <p:cNvSpPr/>
          <p:nvPr/>
        </p:nvSpPr>
        <p:spPr>
          <a:xfrm>
            <a:off x="1787707" y="4479079"/>
            <a:ext cx="213063" cy="195309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18" name="Elipse 17"/>
          <p:cNvSpPr/>
          <p:nvPr/>
        </p:nvSpPr>
        <p:spPr>
          <a:xfrm>
            <a:off x="2157097" y="4576733"/>
            <a:ext cx="213063" cy="195309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19" name="Elipse 18"/>
          <p:cNvSpPr/>
          <p:nvPr/>
        </p:nvSpPr>
        <p:spPr>
          <a:xfrm>
            <a:off x="3309400" y="4010894"/>
            <a:ext cx="213063" cy="195309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20" name="CuadroTexto 19"/>
          <p:cNvSpPr txBox="1"/>
          <p:nvPr/>
        </p:nvSpPr>
        <p:spPr>
          <a:xfrm>
            <a:off x="6401795" y="1582516"/>
            <a:ext cx="4476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/>
              <a:t>11 departamentos</a:t>
            </a: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 rotWithShape="1">
          <a:blip r:embed="rId6"/>
          <a:srcRect l="73274" t="15149" r="3942" b="30979"/>
          <a:stretch/>
        </p:blipFill>
        <p:spPr>
          <a:xfrm>
            <a:off x="7986022" y="2813117"/>
            <a:ext cx="1270462" cy="1639847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 rotWithShape="1">
          <a:blip r:embed="rId6"/>
          <a:srcRect l="3990" t="15992" r="72720" b="29595"/>
          <a:stretch/>
        </p:blipFill>
        <p:spPr>
          <a:xfrm>
            <a:off x="6401795" y="2412632"/>
            <a:ext cx="1324851" cy="1689666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 rotWithShape="1">
          <a:blip r:embed="rId6"/>
          <a:srcRect l="28026" t="15200" r="49697" b="34716"/>
          <a:stretch/>
        </p:blipFill>
        <p:spPr>
          <a:xfrm>
            <a:off x="5049024" y="1522083"/>
            <a:ext cx="1301241" cy="1596979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 rotWithShape="1">
          <a:blip r:embed="rId6"/>
          <a:srcRect l="50013" t="13456" r="27034" b="28730"/>
          <a:stretch/>
        </p:blipFill>
        <p:spPr>
          <a:xfrm>
            <a:off x="9515860" y="3160449"/>
            <a:ext cx="1330185" cy="1829007"/>
          </a:xfrm>
          <a:prstGeom prst="rect">
            <a:avLst/>
          </a:prstGeom>
        </p:spPr>
      </p:pic>
      <p:grpSp>
        <p:nvGrpSpPr>
          <p:cNvPr id="25" name="Grupo 24"/>
          <p:cNvGrpSpPr/>
          <p:nvPr/>
        </p:nvGrpSpPr>
        <p:grpSpPr>
          <a:xfrm>
            <a:off x="10345270" y="4989456"/>
            <a:ext cx="1653515" cy="1365539"/>
            <a:chOff x="5700167" y="4010894"/>
            <a:chExt cx="1653515" cy="1365539"/>
          </a:xfrm>
        </p:grpSpPr>
        <p:pic>
          <p:nvPicPr>
            <p:cNvPr id="26" name="Imagen 25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143" t="17557" r="31357" b="27724"/>
            <a:stretch/>
          </p:blipFill>
          <p:spPr>
            <a:xfrm>
              <a:off x="5845864" y="4010894"/>
              <a:ext cx="1295841" cy="103136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7" name="CuadroTexto 26"/>
            <p:cNvSpPr txBox="1"/>
            <p:nvPr/>
          </p:nvSpPr>
          <p:spPr>
            <a:xfrm>
              <a:off x="5700167" y="5037879"/>
              <a:ext cx="16535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EMPRENDIMIENTO LOCAL</a:t>
              </a:r>
            </a:p>
            <a:p>
              <a:pPr algn="ctr"/>
              <a:r>
                <a:rPr lang="es-E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CAPACITACIÓN LABORAL</a:t>
              </a:r>
              <a:endParaRPr lang="es-GT" sz="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8" name="CuadroTexto 27"/>
          <p:cNvSpPr txBox="1"/>
          <p:nvPr/>
        </p:nvSpPr>
        <p:spPr>
          <a:xfrm>
            <a:off x="5739929" y="4803631"/>
            <a:ext cx="3449948" cy="138499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800" b="1" dirty="0"/>
              <a:t>Programas e intervenciones con mayor mención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xmlns="" id="{8B91EECF-F4B4-8FD1-891F-440F5E556F85}"/>
              </a:ext>
            </a:extLst>
          </p:cNvPr>
          <p:cNvSpPr txBox="1"/>
          <p:nvPr/>
        </p:nvSpPr>
        <p:spPr>
          <a:xfrm>
            <a:off x="1015464" y="139713"/>
            <a:ext cx="33650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rgbClr val="7030A0"/>
                </a:solidFill>
              </a:rPr>
              <a:t>Identificación de demandas</a:t>
            </a:r>
          </a:p>
        </p:txBody>
      </p:sp>
      <p:sp>
        <p:nvSpPr>
          <p:cNvPr id="30" name="Elipse 29">
            <a:extLst>
              <a:ext uri="{FF2B5EF4-FFF2-40B4-BE49-F238E27FC236}">
                <a16:creationId xmlns:a16="http://schemas.microsoft.com/office/drawing/2014/main" xmlns="" id="{37731C0E-6F3F-8860-8400-07C78F2BD4A9}"/>
              </a:ext>
            </a:extLst>
          </p:cNvPr>
          <p:cNvSpPr/>
          <p:nvPr/>
        </p:nvSpPr>
        <p:spPr>
          <a:xfrm>
            <a:off x="321773" y="139713"/>
            <a:ext cx="1146220" cy="1030310"/>
          </a:xfrm>
          <a:prstGeom prst="ellipse">
            <a:avLst/>
          </a:prstGeom>
          <a:solidFill>
            <a:srgbClr val="7030A0"/>
          </a:solidFill>
          <a:ln>
            <a:solidFill>
              <a:srgbClr val="D1B2E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3600" b="1" dirty="0"/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3215427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7889558" y="452302"/>
            <a:ext cx="3587116" cy="571500"/>
            <a:chOff x="0" y="0"/>
            <a:chExt cx="3587262" cy="571500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5662" y="25121"/>
              <a:ext cx="1371600" cy="467360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878965" cy="571500"/>
            </a:xfrm>
            <a:prstGeom prst="rect">
              <a:avLst/>
            </a:prstGeom>
          </p:spPr>
        </p:pic>
      </p:grpSp>
      <p:sp>
        <p:nvSpPr>
          <p:cNvPr id="7" name="CuadroTexto 6"/>
          <p:cNvSpPr txBox="1"/>
          <p:nvPr/>
        </p:nvSpPr>
        <p:spPr>
          <a:xfrm>
            <a:off x="5106725" y="1727712"/>
            <a:ext cx="656785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/>
              <a:t>Lo más viable es priorizar:</a:t>
            </a:r>
          </a:p>
          <a:p>
            <a:endParaRPr lang="es-MX" sz="3200" dirty="0"/>
          </a:p>
          <a:p>
            <a:pPr algn="just"/>
            <a:r>
              <a:rPr lang="es-MX" sz="3200" dirty="0"/>
              <a:t>intervenciones de alto impacto en SAN, programas con contacto directo con la población, servicios que requieren acceso o cambio de comportamiento, y acciones que pueden articularse bajo mensajes comunes.</a:t>
            </a:r>
          </a:p>
        </p:txBody>
      </p:sp>
      <p:grpSp>
        <p:nvGrpSpPr>
          <p:cNvPr id="8" name="Grupo 7"/>
          <p:cNvGrpSpPr/>
          <p:nvPr/>
        </p:nvGrpSpPr>
        <p:grpSpPr>
          <a:xfrm>
            <a:off x="794237" y="1339070"/>
            <a:ext cx="3725009" cy="2645230"/>
            <a:chOff x="993093" y="237147"/>
            <a:chExt cx="3210867" cy="1938992"/>
          </a:xfrm>
        </p:grpSpPr>
        <p:sp>
          <p:nvSpPr>
            <p:cNvPr id="9" name="Rectángulo 8"/>
            <p:cNvSpPr/>
            <p:nvPr/>
          </p:nvSpPr>
          <p:spPr>
            <a:xfrm>
              <a:off x="1264879" y="237147"/>
              <a:ext cx="2198078" cy="193899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lvl="1" algn="ctr"/>
              <a:r>
                <a:rPr lang="es-ES" sz="12000" b="1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18</a:t>
              </a:r>
              <a:endParaRPr lang="es-ES" sz="1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  <p:sp>
          <p:nvSpPr>
            <p:cNvPr id="10" name="Rectángulo 9"/>
            <p:cNvSpPr/>
            <p:nvPr/>
          </p:nvSpPr>
          <p:spPr>
            <a:xfrm>
              <a:off x="993093" y="1331780"/>
              <a:ext cx="3210867" cy="56958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lvl="1"/>
              <a:r>
                <a:rPr lang="es-ES" sz="4400" b="1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Instituciones</a:t>
              </a:r>
              <a:endParaRPr lang="es-ES" sz="44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</p:grp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BD66FE62-131A-BEEF-726D-D252DD97CFEB}"/>
              </a:ext>
            </a:extLst>
          </p:cNvPr>
          <p:cNvSpPr/>
          <p:nvPr/>
        </p:nvSpPr>
        <p:spPr>
          <a:xfrm>
            <a:off x="3931763" y="299442"/>
            <a:ext cx="334469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MX" sz="72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POASAN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704978" y="3823599"/>
            <a:ext cx="3581804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1" algn="ctr"/>
            <a:r>
              <a:rPr lang="es-ES" sz="12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120</a:t>
            </a:r>
            <a:endParaRPr lang="es-ES" sz="120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517421" y="5358229"/>
            <a:ext cx="4155823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1" algn="ctr"/>
            <a:r>
              <a:rPr lang="es-E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Actividades presupuestarias</a:t>
            </a:r>
            <a:endParaRPr lang="es-ES" sz="36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784042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7889558" y="452302"/>
            <a:ext cx="3587116" cy="571500"/>
            <a:chOff x="0" y="0"/>
            <a:chExt cx="3587262" cy="571500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5662" y="25121"/>
              <a:ext cx="1371600" cy="467360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878965" cy="571500"/>
            </a:xfrm>
            <a:prstGeom prst="rect">
              <a:avLst/>
            </a:prstGeom>
          </p:spPr>
        </p:pic>
      </p:grpSp>
      <p:grpSp>
        <p:nvGrpSpPr>
          <p:cNvPr id="7" name="Grupo 6"/>
          <p:cNvGrpSpPr/>
          <p:nvPr/>
        </p:nvGrpSpPr>
        <p:grpSpPr>
          <a:xfrm>
            <a:off x="572134" y="944783"/>
            <a:ext cx="9053129" cy="5913217"/>
            <a:chOff x="1072662" y="614281"/>
            <a:chExt cx="8853853" cy="6197697"/>
          </a:xfrm>
        </p:grpSpPr>
        <p:pic>
          <p:nvPicPr>
            <p:cNvPr id="8" name="Imagen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2662" y="614281"/>
              <a:ext cx="8853853" cy="6197697"/>
            </a:xfrm>
            <a:prstGeom prst="rect">
              <a:avLst/>
            </a:prstGeom>
          </p:spPr>
        </p:pic>
        <p:sp>
          <p:nvSpPr>
            <p:cNvPr id="9" name="CuadroTexto 8"/>
            <p:cNvSpPr txBox="1"/>
            <p:nvPr/>
          </p:nvSpPr>
          <p:spPr>
            <a:xfrm>
              <a:off x="9381393" y="1116622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dirty="0"/>
                <a:t>20</a:t>
              </a:r>
              <a:endParaRPr lang="es-GT" dirty="0"/>
            </a:p>
          </p:txBody>
        </p:sp>
        <p:sp>
          <p:nvSpPr>
            <p:cNvPr id="10" name="CuadroTexto 9"/>
            <p:cNvSpPr txBox="1"/>
            <p:nvPr/>
          </p:nvSpPr>
          <p:spPr>
            <a:xfrm>
              <a:off x="7256585" y="137460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dirty="0"/>
                <a:t>14</a:t>
              </a:r>
              <a:endParaRPr lang="es-GT" dirty="0"/>
            </a:p>
          </p:txBody>
        </p:sp>
        <p:sp>
          <p:nvSpPr>
            <p:cNvPr id="11" name="CuadroTexto 10"/>
            <p:cNvSpPr txBox="1"/>
            <p:nvPr/>
          </p:nvSpPr>
          <p:spPr>
            <a:xfrm>
              <a:off x="7256585" y="1658923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dirty="0"/>
                <a:t>14</a:t>
              </a:r>
              <a:endParaRPr lang="es-GT" dirty="0"/>
            </a:p>
          </p:txBody>
        </p:sp>
        <p:sp>
          <p:nvSpPr>
            <p:cNvPr id="12" name="CuadroTexto 11"/>
            <p:cNvSpPr txBox="1"/>
            <p:nvPr/>
          </p:nvSpPr>
          <p:spPr>
            <a:xfrm>
              <a:off x="6538546" y="1925653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dirty="0"/>
                <a:t>12</a:t>
              </a:r>
              <a:endParaRPr lang="es-GT" dirty="0"/>
            </a:p>
          </p:txBody>
        </p:sp>
        <p:sp>
          <p:nvSpPr>
            <p:cNvPr id="13" name="CuadroTexto 12"/>
            <p:cNvSpPr txBox="1"/>
            <p:nvPr/>
          </p:nvSpPr>
          <p:spPr>
            <a:xfrm>
              <a:off x="5038190" y="219840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dirty="0"/>
                <a:t>8</a:t>
              </a:r>
              <a:endParaRPr lang="es-GT" dirty="0"/>
            </a:p>
          </p:txBody>
        </p:sp>
        <p:sp>
          <p:nvSpPr>
            <p:cNvPr id="14" name="CuadroTexto 13"/>
            <p:cNvSpPr txBox="1"/>
            <p:nvPr/>
          </p:nvSpPr>
          <p:spPr>
            <a:xfrm>
              <a:off x="4358054" y="2479539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dirty="0"/>
                <a:t>6</a:t>
              </a:r>
              <a:endParaRPr lang="es-GT" dirty="0"/>
            </a:p>
          </p:txBody>
        </p:sp>
        <p:sp>
          <p:nvSpPr>
            <p:cNvPr id="15" name="CuadroTexto 14"/>
            <p:cNvSpPr txBox="1"/>
            <p:nvPr/>
          </p:nvSpPr>
          <p:spPr>
            <a:xfrm>
              <a:off x="4358054" y="275503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dirty="0"/>
                <a:t>6</a:t>
              </a:r>
              <a:endParaRPr lang="es-GT" dirty="0"/>
            </a:p>
          </p:txBody>
        </p:sp>
        <p:sp>
          <p:nvSpPr>
            <p:cNvPr id="16" name="CuadroTexto 15"/>
            <p:cNvSpPr txBox="1"/>
            <p:nvPr/>
          </p:nvSpPr>
          <p:spPr>
            <a:xfrm>
              <a:off x="3982915" y="3030525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dirty="0"/>
                <a:t>5</a:t>
              </a:r>
              <a:endParaRPr lang="es-GT" dirty="0"/>
            </a:p>
          </p:txBody>
        </p:sp>
        <p:sp>
          <p:nvSpPr>
            <p:cNvPr id="17" name="CuadroTexto 16"/>
            <p:cNvSpPr txBox="1"/>
            <p:nvPr/>
          </p:nvSpPr>
          <p:spPr>
            <a:xfrm>
              <a:off x="3613638" y="329434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dirty="0"/>
                <a:t>4</a:t>
              </a:r>
              <a:endParaRPr lang="es-GT" dirty="0"/>
            </a:p>
          </p:txBody>
        </p:sp>
        <p:sp>
          <p:nvSpPr>
            <p:cNvPr id="18" name="CuadroTexto 17"/>
            <p:cNvSpPr txBox="1"/>
            <p:nvPr/>
          </p:nvSpPr>
          <p:spPr>
            <a:xfrm>
              <a:off x="3607410" y="359323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dirty="0"/>
                <a:t>4</a:t>
              </a:r>
              <a:endParaRPr lang="es-GT" dirty="0"/>
            </a:p>
          </p:txBody>
        </p:sp>
        <p:sp>
          <p:nvSpPr>
            <p:cNvPr id="19" name="CuadroTexto 18"/>
            <p:cNvSpPr txBox="1"/>
            <p:nvPr/>
          </p:nvSpPr>
          <p:spPr>
            <a:xfrm>
              <a:off x="3285576" y="383936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dirty="0"/>
                <a:t>3</a:t>
              </a:r>
              <a:endParaRPr lang="es-GT" dirty="0"/>
            </a:p>
          </p:txBody>
        </p:sp>
        <p:sp>
          <p:nvSpPr>
            <p:cNvPr id="20" name="CuadroTexto 19"/>
            <p:cNvSpPr txBox="1"/>
            <p:nvPr/>
          </p:nvSpPr>
          <p:spPr>
            <a:xfrm>
              <a:off x="3279712" y="413243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dirty="0"/>
                <a:t>3</a:t>
              </a:r>
              <a:endParaRPr lang="es-GT" dirty="0"/>
            </a:p>
          </p:txBody>
        </p:sp>
        <p:sp>
          <p:nvSpPr>
            <p:cNvPr id="21" name="CuadroTexto 20"/>
            <p:cNvSpPr txBox="1"/>
            <p:nvPr/>
          </p:nvSpPr>
          <p:spPr>
            <a:xfrm>
              <a:off x="3270919" y="4396571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dirty="0"/>
                <a:t>3</a:t>
              </a:r>
              <a:endParaRPr lang="es-GT" dirty="0"/>
            </a:p>
          </p:txBody>
        </p:sp>
        <p:sp>
          <p:nvSpPr>
            <p:cNvPr id="22" name="CuadroTexto 21"/>
            <p:cNvSpPr txBox="1"/>
            <p:nvPr/>
          </p:nvSpPr>
          <p:spPr>
            <a:xfrm>
              <a:off x="3265055" y="4689643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dirty="0"/>
                <a:t>3</a:t>
              </a:r>
              <a:endParaRPr lang="es-GT" dirty="0"/>
            </a:p>
          </p:txBody>
        </p:sp>
        <p:sp>
          <p:nvSpPr>
            <p:cNvPr id="23" name="CuadroTexto 22"/>
            <p:cNvSpPr txBox="1"/>
            <p:nvPr/>
          </p:nvSpPr>
          <p:spPr>
            <a:xfrm>
              <a:off x="2922335" y="494133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dirty="0"/>
                <a:t>2</a:t>
              </a:r>
              <a:endParaRPr lang="es-GT" dirty="0"/>
            </a:p>
          </p:txBody>
        </p:sp>
        <p:sp>
          <p:nvSpPr>
            <p:cNvPr id="24" name="CuadroTexto 23"/>
            <p:cNvSpPr txBox="1"/>
            <p:nvPr/>
          </p:nvSpPr>
          <p:spPr>
            <a:xfrm>
              <a:off x="2916471" y="523440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dirty="0"/>
                <a:t>2</a:t>
              </a:r>
              <a:endParaRPr lang="es-GT" dirty="0"/>
            </a:p>
          </p:txBody>
        </p:sp>
        <p:sp>
          <p:nvSpPr>
            <p:cNvPr id="25" name="CuadroTexto 24"/>
            <p:cNvSpPr txBox="1"/>
            <p:nvPr/>
          </p:nvSpPr>
          <p:spPr>
            <a:xfrm>
              <a:off x="2523576" y="5477663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dirty="0"/>
                <a:t>1</a:t>
              </a:r>
              <a:endParaRPr lang="es-GT" dirty="0"/>
            </a:p>
          </p:txBody>
        </p:sp>
        <p:sp>
          <p:nvSpPr>
            <p:cNvPr id="26" name="CuadroTexto 25"/>
            <p:cNvSpPr txBox="1"/>
            <p:nvPr/>
          </p:nvSpPr>
          <p:spPr>
            <a:xfrm>
              <a:off x="2517712" y="5753151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dirty="0"/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32886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7889558" y="452302"/>
            <a:ext cx="3587116" cy="571500"/>
            <a:chOff x="0" y="0"/>
            <a:chExt cx="3587262" cy="571500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5662" y="25121"/>
              <a:ext cx="1371600" cy="467360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878965" cy="571500"/>
            </a:xfrm>
            <a:prstGeom prst="rect">
              <a:avLst/>
            </a:prstGeom>
          </p:spPr>
        </p:pic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xmlns="" id="{0483466F-F86E-3DAB-C632-3872642F5BE0}"/>
              </a:ext>
            </a:extLst>
          </p:cNvPr>
          <p:cNvSpPr txBox="1">
            <a:spLocks/>
          </p:cNvSpPr>
          <p:nvPr/>
        </p:nvSpPr>
        <p:spPr>
          <a:xfrm>
            <a:off x="-149342" y="979990"/>
            <a:ext cx="10940244" cy="663357"/>
          </a:xfrm>
          <a:prstGeom prst="rect">
            <a:avLst/>
          </a:prstGeom>
          <a:ln>
            <a:noFill/>
          </a:ln>
        </p:spPr>
        <p:txBody>
          <a:bodyPr vert="horz" lIns="1242000" tIns="68580" rIns="0" bIns="68580" rtlCol="0" anchor="b">
            <a:normAutofit fontScale="70000" lnSpcReduction="2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kern="1200" spc="-4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371600">
              <a:defRPr/>
            </a:pPr>
            <a:r>
              <a:rPr lang="es-CO" sz="4200" b="1" spc="-60" dirty="0">
                <a:solidFill>
                  <a:srgbClr val="002060"/>
                </a:solidFill>
                <a:latin typeface="Century Gothic" panose="020B0502020202020204" pitchFamily="34" charset="0"/>
                <a:cs typeface="Poppins Bold" panose="00000800000000000000" charset="0"/>
              </a:rPr>
              <a:t>Acciones Priorizadas en Salud relacionadas a SAN</a:t>
            </a: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xmlns="" id="{F49DDB8A-0653-A121-1955-9D9739868F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92031898"/>
              </p:ext>
            </p:extLst>
          </p:nvPr>
        </p:nvGraphicFramePr>
        <p:xfrm>
          <a:off x="962525" y="1667776"/>
          <a:ext cx="9704078" cy="47223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2942270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7889558" y="452302"/>
            <a:ext cx="3587116" cy="571500"/>
            <a:chOff x="0" y="0"/>
            <a:chExt cx="3587262" cy="571500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5662" y="25121"/>
              <a:ext cx="1371600" cy="467360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878965" cy="571500"/>
            </a:xfrm>
            <a:prstGeom prst="rect">
              <a:avLst/>
            </a:prstGeom>
          </p:spPr>
        </p:pic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xmlns="" id="{0483466F-F86E-3DAB-C632-3872642F5BE0}"/>
              </a:ext>
            </a:extLst>
          </p:cNvPr>
          <p:cNvSpPr txBox="1">
            <a:spLocks/>
          </p:cNvSpPr>
          <p:nvPr/>
        </p:nvSpPr>
        <p:spPr>
          <a:xfrm>
            <a:off x="-149342" y="379424"/>
            <a:ext cx="10940244" cy="663357"/>
          </a:xfrm>
          <a:prstGeom prst="rect">
            <a:avLst/>
          </a:prstGeom>
          <a:ln>
            <a:noFill/>
          </a:ln>
        </p:spPr>
        <p:txBody>
          <a:bodyPr vert="horz" lIns="1242000" tIns="68580" rIns="0" bIns="68580" rtlCol="0" anchor="b">
            <a:normAutofit fontScale="92500" lnSpcReduction="2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kern="1200" spc="-4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371600">
              <a:defRPr/>
            </a:pPr>
            <a:r>
              <a:rPr lang="es-CO" sz="4200" b="1" spc="-60" dirty="0" smtClean="0">
                <a:solidFill>
                  <a:srgbClr val="002060"/>
                </a:solidFill>
                <a:latin typeface="Century Gothic" panose="020B0502020202020204" pitchFamily="34" charset="0"/>
                <a:cs typeface="Poppins Bold" panose="00000800000000000000" charset="0"/>
              </a:rPr>
              <a:t>Materiales MAGA</a:t>
            </a:r>
            <a:endParaRPr lang="es-CO" sz="4200" b="1" spc="-60" dirty="0">
              <a:solidFill>
                <a:srgbClr val="002060"/>
              </a:solidFill>
              <a:latin typeface="Century Gothic" panose="020B0502020202020204" pitchFamily="34" charset="0"/>
              <a:cs typeface="Poppins Bold" panose="00000800000000000000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4"/>
          <a:srcRect l="31974" t="30627" r="32105" b="9373"/>
          <a:stretch/>
        </p:blipFill>
        <p:spPr>
          <a:xfrm>
            <a:off x="545432" y="1524000"/>
            <a:ext cx="4379494" cy="39624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5"/>
          <a:srcRect l="31842" t="28441" r="32895" b="5972"/>
          <a:stretch/>
        </p:blipFill>
        <p:spPr>
          <a:xfrm>
            <a:off x="5805844" y="2005263"/>
            <a:ext cx="4299286" cy="4331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84063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2165</TotalTime>
  <Words>176</Words>
  <Application>Microsoft Office PowerPoint</Application>
  <PresentationFormat>Panorámica</PresentationFormat>
  <Paragraphs>51</Paragraphs>
  <Slides>11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Century Gothic</vt:lpstr>
      <vt:lpstr>Poppins 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Heidy Yesenia Sunún Flores de Cabrera</cp:lastModifiedBy>
  <cp:revision>160</cp:revision>
  <cp:lastPrinted>2024-01-16T17:54:14Z</cp:lastPrinted>
  <dcterms:created xsi:type="dcterms:W3CDTF">2024-01-11T14:56:50Z</dcterms:created>
  <dcterms:modified xsi:type="dcterms:W3CDTF">2026-06-08T14:10:16Z</dcterms:modified>
</cp:coreProperties>
</file>