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415" r:id="rId2"/>
    <p:sldId id="425" r:id="rId3"/>
    <p:sldId id="344" r:id="rId4"/>
    <p:sldId id="335" r:id="rId5"/>
    <p:sldId id="336" r:id="rId6"/>
    <p:sldId id="360" r:id="rId7"/>
    <p:sldId id="424" r:id="rId8"/>
    <p:sldId id="262" r:id="rId9"/>
    <p:sldId id="427" r:id="rId10"/>
    <p:sldId id="428" r:id="rId11"/>
    <p:sldId id="429" r:id="rId12"/>
    <p:sldId id="430" r:id="rId13"/>
    <p:sldId id="431" r:id="rId14"/>
    <p:sldId id="432" r:id="rId15"/>
    <p:sldId id="426" r:id="rId16"/>
    <p:sldId id="435" r:id="rId17"/>
    <p:sldId id="436" r:id="rId18"/>
    <p:sldId id="433" r:id="rId19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EBFDB9-7A9F-4A3B-8737-70311AE0E73C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3BCD1-321B-4EA4-82DF-2DF5C5E964DD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15972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74294-A57D-71F9-E85B-055E0725C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824828C-CFAB-67CD-FAD9-604C174645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C1101C4-3180-1048-817E-C3B61F356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FB0A214-8B3E-6C1F-9964-E28D08163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2D690-9EB1-4508-8BDB-40ED8217CB83}" type="slidenum">
              <a:rPr lang="es-GT" smtClean="0"/>
              <a:t>1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047212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85F9-9A05-2365-ED5D-2FF666F17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4461FBA-1AD4-F653-40A0-ACBD204A4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5CEB6B2-1794-4D6B-08F4-49C9AC4FC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46669A-E881-30A3-DA02-77DDD21E5D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2D690-9EB1-4508-8BDB-40ED8217CB83}" type="slidenum">
              <a:rPr lang="es-GT" smtClean="0"/>
              <a:t>2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44466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BED9-BCF2-3850-3901-C26A775B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D52013-F586-8D4B-A3EA-50BEE6B7B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C1E68A-6F85-57A6-E88A-2358319F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1638F0-4FD5-EEBD-6B3E-E4AE7E4D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772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ABED9-BCF2-3850-3901-C26A775BA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BD52013-F586-8D4B-A3EA-50BEE6B7B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C1E68A-6F85-57A6-E88A-2358319F64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1638F0-4FD5-EEBD-6B3E-E4AE7E4D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7191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0E21DB-B8CE-8B46-B5D1-8537C49C269B}" type="slidenum">
              <a:rPr kumimoji="0" lang="es-GT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7191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760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CF925-307B-4C83-CC9F-D53FC0C05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78FC9C-68A7-884E-0BFA-4E6A28A3F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0FBDB37-6476-71B8-B7B0-7CE608456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B5A2D50-F2D6-989D-BCDD-ED5CF96551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725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DD100-1CFD-288D-95E3-D2C608D5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765AC06-08EE-C147-5AAB-367C0D2084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8D5CBD4-9649-F3FF-A732-55C650D57B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E668C5-5732-4907-A4A6-FC04FCD412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776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E058E-AB84-5BA3-83A2-29317535E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6BECAAA-E226-A62D-363D-F9587070D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A70820B-6E02-D921-ABDC-CEEB635F92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637F5F9-6AD8-821C-A733-33BA3597D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937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A476D-4C38-F5FB-4C81-A2D571B3D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8582A4B-7910-6DB0-51A1-4A9B6ACFE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D397AAC-BFDD-266A-12A1-96394C6B8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4343E5B-FB37-8DBC-3802-154E1826A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2D690-9EB1-4508-8BDB-40ED8217CB83}" type="slidenum">
              <a:rPr kumimoji="0" lang="es-GT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GT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450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9D229A-51F2-6E6A-BD22-C90FF74AA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451600-9A16-7DC2-4CF8-CDAB78A7A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F5585D-4CBB-529B-56BB-786E0071A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33DA5A-6DC4-2371-49AB-F328CDBCA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7689D7-4512-2773-46EC-4D9F0A457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49634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A2239A-EA50-4E5F-DDB1-776A4278B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EDB056-08FC-EBBD-AB2D-A0FE50088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77A88D-49F0-EC8D-69B8-E5F270C9B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5CF367-A13F-8373-C0FE-4B56F8F1C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02AC1A-60BA-1532-7F69-0CA71859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88783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B6F77-3B7F-7F1D-4CD8-257E58AD6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71DA1B-D054-A557-FAA8-6A26324CC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A62DE0-D89B-C49C-FF0B-B8D4DB4A0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1A4A15-FE68-EE14-301C-A23CC2DD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E16F2F-8800-CD49-2D30-E3F11AB2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82189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9F77F-3956-AC9A-12E0-54DBAC8FA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AA38F1-ED71-78AC-1924-FD50A5753E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6E7B453-8AC2-9331-4D1E-963371A99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8FB1B4A-F9B1-9506-0AC0-1487FC715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39F8E7-E26E-F9D3-68E7-794DD20D0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C36BCE-4A73-5402-F56E-3F9D38C07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0931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DF97D-E79C-446E-B302-15403A4DA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07739D-11AA-CC0E-C3F7-2BF759244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38ECE9D-79E4-3040-4734-79B3E16F5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B3F077F-ABEC-4CEE-2708-52C66DDAB0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78CD2DD-B55C-1391-C009-915F0BB4DA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65EF30F-7C27-77C1-BC22-5B9F26274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A08A0DA-4347-D930-C146-6FE4C1483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F8788FA-88CF-3816-A727-06397ACA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381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ABE888-54B3-FBB6-09F8-4EA901599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546A07-74E5-425E-D5F7-C7A61FC73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C2ADC04-1887-D0F8-9500-B6FE4E1F5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FFF9770-C626-7258-AC98-7D1569CA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29101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48224E2-91FC-52B5-DDB5-C8ABF74A2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800208-B826-E22D-5168-8B34D210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C62A1BE-E202-57AC-3867-F248DDF21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5160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D7A98-B745-841F-64B5-ADA575246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F892812-A740-720B-0E8E-8EC3DDC01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6A3B05-CD3C-A5B3-01EE-A0C57816C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1252EA-AADB-BD97-1D98-A16166C0D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9177B-950F-E6A9-B860-C63DE30AF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9E1AAA-7331-3016-D8EF-31A8FA052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872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F3645-9CC9-FFAA-0D52-66562DD71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AA2C9A-DFAE-2572-48EF-4318A07FF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31A2B5C-D7AC-9490-DE37-392AAD21D5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D5A61C-2901-9CE6-41C8-F6B386ED2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54304E-EC5C-A9B3-3AEE-FD36E7305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8E52CA-598C-E96C-FB92-04960450F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66829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F2FED-CEDF-C97F-4AD3-919FB432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29455C-651B-F224-66AC-E9B6670AE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9D7D70-214C-2794-835E-BF35567FE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837652-FA68-5D94-325A-D38DDB18D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A0D58F-84B0-339B-275A-002F48C8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99058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E53D27-0983-6B65-3731-C173797861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E3743DA-0381-C129-CF84-08147E323C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9922A1-CC33-6D5A-11E8-BB03C9427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86155D-C95E-27DB-4C73-595EB472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FB370A-E1FA-E6C7-24B9-980B7258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79775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8B24A69-A519-0331-80D7-FFF443B6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A8A5C2-6522-6AAD-F207-FD646DB35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463D52-E039-C17C-1F72-B39DEB819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44F83D-1C24-4853-910C-CC02E28E42B3}" type="datetimeFigureOut">
              <a:rPr lang="es-GT" smtClean="0"/>
              <a:t>10/09/2026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891300-0D9C-91C4-9312-DE3733D25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CE3E24-8CA2-2BA4-9819-8C90DEA79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997253-12E5-4471-BC39-7C8E4D0B7B50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8409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.png"/><Relationship Id="rId7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5.png"/><Relationship Id="rId7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7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10" Type="http://schemas.openxmlformats.org/officeDocument/2006/relationships/image" Target="../media/image6.png"/><Relationship Id="rId4" Type="http://schemas.microsoft.com/office/2007/relationships/hdphoto" Target="../media/hdphoto3.wdp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9.png"/><Relationship Id="rId7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1.png"/><Relationship Id="rId7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6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7E158-9314-5D39-B6F9-C7879052F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479EFE07-A3C6-AABC-D1DC-3D6CBAD3A393}"/>
              </a:ext>
            </a:extLst>
          </p:cNvPr>
          <p:cNvGrpSpPr/>
          <p:nvPr/>
        </p:nvGrpSpPr>
        <p:grpSpPr>
          <a:xfrm>
            <a:off x="-649912" y="-541757"/>
            <a:ext cx="13472160" cy="8981440"/>
            <a:chOff x="-619432" y="-624840"/>
            <a:chExt cx="13472160" cy="898144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4380818-87CE-1050-0B94-E5CF78B16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" y="0"/>
              <a:ext cx="12176760" cy="6860146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4766B2F1-7871-BD49-670B-4A1B03B98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619432" y="-624840"/>
              <a:ext cx="13472160" cy="89814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2067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ACE81C-1D3A-430C-AF6E-9FCCF105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1A79AF2-2A44-1B9C-4863-6C281E9453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007"/>
          <a:stretch>
            <a:fillRect/>
          </a:stretch>
        </p:blipFill>
        <p:spPr>
          <a:xfrm>
            <a:off x="838200" y="704765"/>
            <a:ext cx="10628376" cy="544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56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1CBE30-B5A2-ED1C-675A-B08E0979E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3">
            <a:extLst>
              <a:ext uri="{FF2B5EF4-FFF2-40B4-BE49-F238E27FC236}">
                <a16:creationId xmlns:a16="http://schemas.microsoft.com/office/drawing/2014/main" id="{EC2E8930-6671-9747-DEC4-20E62D621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0" y="186644"/>
            <a:ext cx="2715781" cy="129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uadroTexto 1">
            <a:extLst>
              <a:ext uri="{FF2B5EF4-FFF2-40B4-BE49-F238E27FC236}">
                <a16:creationId xmlns:a16="http://schemas.microsoft.com/office/drawing/2014/main" id="{96A6EEEB-8FB9-9A73-8695-70FB1BEF0A48}"/>
              </a:ext>
            </a:extLst>
          </p:cNvPr>
          <p:cNvSpPr txBox="1"/>
          <p:nvPr/>
        </p:nvSpPr>
        <p:spPr>
          <a:xfrm>
            <a:off x="1524000" y="2707388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Compromiso e hitos 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GT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Migración</a:t>
            </a:r>
          </a:p>
        </p:txBody>
      </p:sp>
      <p:pic>
        <p:nvPicPr>
          <p:cNvPr id="15" name="Picture 1">
            <a:extLst>
              <a:ext uri="{FF2B5EF4-FFF2-40B4-BE49-F238E27FC236}">
                <a16:creationId xmlns:a16="http://schemas.microsoft.com/office/drawing/2014/main" id="{B63D62B6-DEA5-89D4-B810-23BBB50B0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9996" y="231345"/>
            <a:ext cx="1082181" cy="11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740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CF06D-20F4-AA01-B067-DEFB476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19BF7B2-05B4-334F-22EB-0AE72FDB5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760" y="44203"/>
            <a:ext cx="1775784" cy="566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8E38D27E-5BCC-49D3-8A30-542269EE670D}"/>
              </a:ext>
            </a:extLst>
          </p:cNvPr>
          <p:cNvGrpSpPr/>
          <p:nvPr/>
        </p:nvGrpSpPr>
        <p:grpSpPr>
          <a:xfrm>
            <a:off x="472966" y="2022979"/>
            <a:ext cx="8630882" cy="1151242"/>
            <a:chOff x="1296482" y="2311686"/>
            <a:chExt cx="2958556" cy="678094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F37AC38C-309C-4303-BF09-2BF4660DB74B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2" name="Triángulo rectángulo 11">
                <a:extLst>
                  <a:ext uri="{FF2B5EF4-FFF2-40B4-BE49-F238E27FC236}">
                    <a16:creationId xmlns:a16="http://schemas.microsoft.com/office/drawing/2014/main" id="{2A294D9B-05B0-4316-AB90-7C2EF280742B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ángulo: una sola esquina redondeada 9">
                <a:extLst>
                  <a:ext uri="{FF2B5EF4-FFF2-40B4-BE49-F238E27FC236}">
                    <a16:creationId xmlns:a16="http://schemas.microsoft.com/office/drawing/2014/main" id="{998E9BE6-D274-4E57-95BC-EDB93BEA456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1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4FBA34E-BF2C-4A94-AB9A-992A2D5F60D8}"/>
                </a:ext>
              </a:extLst>
            </p:cNvPr>
            <p:cNvGrpSpPr/>
            <p:nvPr/>
          </p:nvGrpSpPr>
          <p:grpSpPr>
            <a:xfrm>
              <a:off x="1840237" y="2387348"/>
              <a:ext cx="2414801" cy="602430"/>
              <a:chOff x="1413660" y="2440797"/>
              <a:chExt cx="2715496" cy="52498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ectángulo: una sola esquina redondeada 14">
                <a:extLst>
                  <a:ext uri="{FF2B5EF4-FFF2-40B4-BE49-F238E27FC236}">
                    <a16:creationId xmlns:a16="http://schemas.microsoft.com/office/drawing/2014/main" id="{5164D19D-CFDA-45D1-969A-C5C57EFA6166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FF"/>
                    </a:highlight>
                    <a:uLnTx/>
                    <a:uFillTx/>
                    <a:latin typeface="Aptos"/>
                    <a:ea typeface="Aptos" panose="02110004020202020204"/>
                    <a:cs typeface="Times New Roman"/>
                  </a:rPr>
                  <a:t>Mapeo de la oferta de servicios (consulares, de recepción, integración y reintegración) que actualmente se brindan a las personas guatemaltecas retornadas</a:t>
                </a: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Aptos" panose="02110004020202020204"/>
                    <a:cs typeface="Times New Roman"/>
                  </a:rPr>
                  <a:t>.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Aptos" panose="02110004020202020204"/>
                  <a:cs typeface="Times New Roman"/>
                </a:endParaRPr>
              </a:p>
            </p:txBody>
          </p:sp>
          <p:sp>
            <p:nvSpPr>
              <p:cNvPr id="13" name="Triángulo rectángulo 12">
                <a:extLst>
                  <a:ext uri="{FF2B5EF4-FFF2-40B4-BE49-F238E27FC236}">
                    <a16:creationId xmlns:a16="http://schemas.microsoft.com/office/drawing/2014/main" id="{1B978791-97B9-4142-89ED-D9C349A58D4C}"/>
                  </a:ext>
                </a:extLst>
              </p:cNvPr>
              <p:cNvSpPr/>
              <p:nvPr/>
            </p:nvSpPr>
            <p:spPr>
              <a:xfrm flipH="1">
                <a:off x="1413660" y="2449692"/>
                <a:ext cx="382993" cy="513804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40B923C5-DDBD-4587-ACCE-0751353AEE3C}"/>
              </a:ext>
            </a:extLst>
          </p:cNvPr>
          <p:cNvGrpSpPr/>
          <p:nvPr/>
        </p:nvGrpSpPr>
        <p:grpSpPr>
          <a:xfrm>
            <a:off x="1309780" y="3448804"/>
            <a:ext cx="8747212" cy="1151242"/>
            <a:chOff x="1299292" y="2311686"/>
            <a:chExt cx="2954210" cy="678094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25DB3B86-4ADC-42AF-B5D5-9D287C80EE5D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6" name="Triángulo rectángulo 45">
                <a:extLst>
                  <a:ext uri="{FF2B5EF4-FFF2-40B4-BE49-F238E27FC236}">
                    <a16:creationId xmlns:a16="http://schemas.microsoft.com/office/drawing/2014/main" id="{26C49FCC-357A-402E-9161-B4CAAD6897E7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ctángulo: una sola esquina redondeada 46">
                <a:extLst>
                  <a:ext uri="{FF2B5EF4-FFF2-40B4-BE49-F238E27FC236}">
                    <a16:creationId xmlns:a16="http://schemas.microsoft.com/office/drawing/2014/main" id="{61935361-05F6-4C8B-BBAD-3B90CAE2E64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2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17863B48-7B4C-499E-A50A-0BB5D917F066}"/>
                </a:ext>
              </a:extLst>
            </p:cNvPr>
            <p:cNvGrpSpPr/>
            <p:nvPr/>
          </p:nvGrpSpPr>
          <p:grpSpPr>
            <a:xfrm>
              <a:off x="1852347" y="2380335"/>
              <a:ext cx="2401155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Rectángulo: una sola esquina redondeada 43">
                <a:extLst>
                  <a:ext uri="{FF2B5EF4-FFF2-40B4-BE49-F238E27FC236}">
                    <a16:creationId xmlns:a16="http://schemas.microsoft.com/office/drawing/2014/main" id="{A2BA1D23-E136-43EF-AE01-35BF37CF774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/>
                    <a:ea typeface="+mn-ea"/>
                    <a:cs typeface="Times New Roman"/>
                  </a:rPr>
                  <a:t>Centralización de la información de la oferta de servicios de atención integral de las personas guatemaltecas retornadas, en la página web del plan retorno al hogar.</a:t>
                </a:r>
              </a:p>
            </p:txBody>
          </p:sp>
          <p:sp>
            <p:nvSpPr>
              <p:cNvPr id="45" name="Triángulo rectángulo 44">
                <a:extLst>
                  <a:ext uri="{FF2B5EF4-FFF2-40B4-BE49-F238E27FC236}">
                    <a16:creationId xmlns:a16="http://schemas.microsoft.com/office/drawing/2014/main" id="{FECD2D4A-EC19-47D0-ABEB-E35B5E979B69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0F5B02A-3DF6-4AAD-B3D4-F5B442C22160}"/>
              </a:ext>
            </a:extLst>
          </p:cNvPr>
          <p:cNvGrpSpPr/>
          <p:nvPr/>
        </p:nvGrpSpPr>
        <p:grpSpPr>
          <a:xfrm>
            <a:off x="470390" y="4955719"/>
            <a:ext cx="10380069" cy="1151241"/>
            <a:chOff x="1299292" y="2311686"/>
            <a:chExt cx="2954210" cy="678094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102D3FC-1EB6-49E8-8151-622BB20E0A4E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3" name="Triángulo rectángulo 52">
                <a:extLst>
                  <a:ext uri="{FF2B5EF4-FFF2-40B4-BE49-F238E27FC236}">
                    <a16:creationId xmlns:a16="http://schemas.microsoft.com/office/drawing/2014/main" id="{2ED79D5D-3061-4F14-8688-0ADF88757B7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" name="Rectángulo: una sola esquina redondeada 53">
                <a:extLst>
                  <a:ext uri="{FF2B5EF4-FFF2-40B4-BE49-F238E27FC236}">
                    <a16:creationId xmlns:a16="http://schemas.microsoft.com/office/drawing/2014/main" id="{05D10E9A-FABC-46AA-9FB9-6EB48330DE6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3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94C24CDB-AB87-44BF-8FD0-D530DAA1DDB3}"/>
                </a:ext>
              </a:extLst>
            </p:cNvPr>
            <p:cNvGrpSpPr/>
            <p:nvPr/>
          </p:nvGrpSpPr>
          <p:grpSpPr>
            <a:xfrm>
              <a:off x="1852346" y="2380539"/>
              <a:ext cx="2401156" cy="602758"/>
              <a:chOff x="1427276" y="2434864"/>
              <a:chExt cx="2700152" cy="52526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Rectángulo: una sola esquina redondeada 50">
                <a:extLst>
                  <a:ext uri="{FF2B5EF4-FFF2-40B4-BE49-F238E27FC236}">
                    <a16:creationId xmlns:a16="http://schemas.microsoft.com/office/drawing/2014/main" id="{DB6EBF53-0E63-42B2-9CCB-7AD42C3750A2}"/>
                  </a:ext>
                </a:extLst>
              </p:cNvPr>
              <p:cNvSpPr/>
              <p:nvPr/>
            </p:nvSpPr>
            <p:spPr>
              <a:xfrm>
                <a:off x="1834838" y="2435150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Times New Roman"/>
                  </a:rPr>
                  <a:t>Articulación y creación de una estrategia comunicacional interinstitucional de programas y servicios utilizando diferentes medios de comunicación a nivel nacional con pertinencia sociolingüística.</a:t>
                </a:r>
                <a:endParaRPr kumimoji="0" lang="es-GT" sz="1800" b="0" i="0" u="none" strike="noStrike" kern="1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Times New Roman"/>
                </a:endParaRPr>
              </a:p>
            </p:txBody>
          </p:sp>
          <p:sp>
            <p:nvSpPr>
              <p:cNvPr id="52" name="Triángulo rectángulo 51">
                <a:extLst>
                  <a:ext uri="{FF2B5EF4-FFF2-40B4-BE49-F238E27FC236}">
                    <a16:creationId xmlns:a16="http://schemas.microsoft.com/office/drawing/2014/main" id="{86872A68-D8EC-49C5-9FA7-FC9419D2E99C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70" name="CuadroTexto 69">
            <a:extLst>
              <a:ext uri="{FF2B5EF4-FFF2-40B4-BE49-F238E27FC236}">
                <a16:creationId xmlns:a16="http://schemas.microsoft.com/office/drawing/2014/main" id="{CCB991BD-1C17-4D88-AF61-1BB2C1B84688}"/>
              </a:ext>
            </a:extLst>
          </p:cNvPr>
          <p:cNvSpPr txBox="1"/>
          <p:nvPr/>
        </p:nvSpPr>
        <p:spPr>
          <a:xfrm>
            <a:off x="1473177" y="743258"/>
            <a:ext cx="92203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Fortalecimiento de la ruta de atención a las personas guatemaltecas retornadas y en riesgo de migrar de manera irregular, a través de los programas, los servicios de atención, protección y reintegración.</a:t>
            </a:r>
          </a:p>
        </p:txBody>
      </p:sp>
      <p:pic>
        <p:nvPicPr>
          <p:cNvPr id="30" name="Imagen 29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C8C50E6A-5733-44AE-AA33-C4DDBB71F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7" y="115887"/>
            <a:ext cx="948016" cy="11799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21530D-A1DA-9A99-0154-E47F74D03522}"/>
              </a:ext>
            </a:extLst>
          </p:cNvPr>
          <p:cNvSpPr txBox="1"/>
          <p:nvPr/>
        </p:nvSpPr>
        <p:spPr>
          <a:xfrm>
            <a:off x="1240972" y="170542"/>
            <a:ext cx="9209313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Migración</a:t>
            </a:r>
          </a:p>
        </p:txBody>
      </p:sp>
    </p:spTree>
    <p:extLst>
      <p:ext uri="{BB962C8B-B14F-4D97-AF65-F5344CB8AC3E}">
        <p14:creationId xmlns:p14="http://schemas.microsoft.com/office/powerpoint/2010/main" val="3095254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CF06D-20F4-AA01-B067-DEFB4760A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419BF7B2-05B4-334F-22EB-0AE72FDB5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760" y="167491"/>
            <a:ext cx="1775784" cy="566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8E38D27E-5BCC-49D3-8A30-542269EE670D}"/>
              </a:ext>
            </a:extLst>
          </p:cNvPr>
          <p:cNvGrpSpPr/>
          <p:nvPr/>
        </p:nvGrpSpPr>
        <p:grpSpPr>
          <a:xfrm>
            <a:off x="582159" y="1195226"/>
            <a:ext cx="10662882" cy="1154052"/>
            <a:chOff x="1296482" y="2311686"/>
            <a:chExt cx="2958556" cy="679749"/>
          </a:xfrm>
        </p:grpSpPr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F37AC38C-309C-4303-BF09-2BF4660DB74B}"/>
                </a:ext>
              </a:extLst>
            </p:cNvPr>
            <p:cNvGrpSpPr/>
            <p:nvPr/>
          </p:nvGrpSpPr>
          <p:grpSpPr>
            <a:xfrm>
              <a:off x="1296482" y="2311686"/>
              <a:ext cx="2957019" cy="678094"/>
              <a:chOff x="1296482" y="2311686"/>
              <a:chExt cx="2957019" cy="678094"/>
            </a:xfrm>
          </p:grpSpPr>
          <p:sp>
            <p:nvSpPr>
              <p:cNvPr id="12" name="Triángulo rectángulo 11">
                <a:extLst>
                  <a:ext uri="{FF2B5EF4-FFF2-40B4-BE49-F238E27FC236}">
                    <a16:creationId xmlns:a16="http://schemas.microsoft.com/office/drawing/2014/main" id="{2A294D9B-05B0-4316-AB90-7C2EF280742B}"/>
                  </a:ext>
                </a:extLst>
              </p:cNvPr>
              <p:cNvSpPr/>
              <p:nvPr/>
            </p:nvSpPr>
            <p:spPr>
              <a:xfrm rot="10800000" flipV="1">
                <a:off x="1296482" y="2337863"/>
                <a:ext cx="203848" cy="369869"/>
              </a:xfrm>
              <a:prstGeom prst="rtTriangle">
                <a:avLst/>
              </a:prstGeom>
              <a:solidFill>
                <a:srgbClr val="067767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0" name="Rectángulo: una sola esquina redondeada 9">
                <a:extLst>
                  <a:ext uri="{FF2B5EF4-FFF2-40B4-BE49-F238E27FC236}">
                    <a16:creationId xmlns:a16="http://schemas.microsoft.com/office/drawing/2014/main" id="{998E9BE6-D274-4E57-95BC-EDB93BEA456F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04A596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rPr>
                  <a:t> 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4</a:t>
                </a: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24FBA34E-BF2C-4A94-AB9A-992A2D5F60D8}"/>
                </a:ext>
              </a:extLst>
            </p:cNvPr>
            <p:cNvGrpSpPr/>
            <p:nvPr/>
          </p:nvGrpSpPr>
          <p:grpSpPr>
            <a:xfrm>
              <a:off x="1820336" y="2387348"/>
              <a:ext cx="2434702" cy="604087"/>
              <a:chOff x="1391281" y="2440797"/>
              <a:chExt cx="2737875" cy="526424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Rectángulo: una sola esquina redondeada 14">
                <a:extLst>
                  <a:ext uri="{FF2B5EF4-FFF2-40B4-BE49-F238E27FC236}">
                    <a16:creationId xmlns:a16="http://schemas.microsoft.com/office/drawing/2014/main" id="{5164D19D-CFDA-45D1-969A-C5C57EFA6166}"/>
                  </a:ext>
                </a:extLst>
              </p:cNvPr>
              <p:cNvSpPr/>
              <p:nvPr/>
            </p:nvSpPr>
            <p:spPr>
              <a:xfrm>
                <a:off x="1800520" y="2440797"/>
                <a:ext cx="2328636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/>
                    <a:ea typeface="+mn-ea"/>
                    <a:cs typeface="Times New Roman"/>
                  </a:rPr>
                  <a:t>Facilitar la reinserción laboral y formación para el empleo de personas migrantes retornadas.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13" name="Triángulo rectángulo 12">
                <a:extLst>
                  <a:ext uri="{FF2B5EF4-FFF2-40B4-BE49-F238E27FC236}">
                    <a16:creationId xmlns:a16="http://schemas.microsoft.com/office/drawing/2014/main" id="{1B978791-97B9-4142-89ED-D9C349A58D4C}"/>
                  </a:ext>
                </a:extLst>
              </p:cNvPr>
              <p:cNvSpPr/>
              <p:nvPr/>
            </p:nvSpPr>
            <p:spPr>
              <a:xfrm flipH="1">
                <a:off x="1391281" y="2442241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Grupo 40">
            <a:extLst>
              <a:ext uri="{FF2B5EF4-FFF2-40B4-BE49-F238E27FC236}">
                <a16:creationId xmlns:a16="http://schemas.microsoft.com/office/drawing/2014/main" id="{40B923C5-DDBD-4587-ACCE-0751353AEE3C}"/>
              </a:ext>
            </a:extLst>
          </p:cNvPr>
          <p:cNvGrpSpPr/>
          <p:nvPr/>
        </p:nvGrpSpPr>
        <p:grpSpPr>
          <a:xfrm>
            <a:off x="584091" y="2548415"/>
            <a:ext cx="10663096" cy="1151242"/>
            <a:chOff x="1299292" y="2311686"/>
            <a:chExt cx="2954210" cy="678094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25DB3B86-4ADC-42AF-B5D5-9D287C80EE5D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46" name="Triángulo rectángulo 45">
                <a:extLst>
                  <a:ext uri="{FF2B5EF4-FFF2-40B4-BE49-F238E27FC236}">
                    <a16:creationId xmlns:a16="http://schemas.microsoft.com/office/drawing/2014/main" id="{26C49FCC-357A-402E-9161-B4CAAD6897E7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14788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7" name="Rectángulo: una sola esquina redondeada 46">
                <a:extLst>
                  <a:ext uri="{FF2B5EF4-FFF2-40B4-BE49-F238E27FC236}">
                    <a16:creationId xmlns:a16="http://schemas.microsoft.com/office/drawing/2014/main" id="{61935361-05F6-4C8B-BBAD-3B90CAE2E64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1392AA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5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17863B48-7B4C-499E-A50A-0BB5D917F066}"/>
                </a:ext>
              </a:extLst>
            </p:cNvPr>
            <p:cNvGrpSpPr/>
            <p:nvPr/>
          </p:nvGrpSpPr>
          <p:grpSpPr>
            <a:xfrm>
              <a:off x="1852347" y="2380335"/>
              <a:ext cx="2401155" cy="602964"/>
              <a:chOff x="1427277" y="2434686"/>
              <a:chExt cx="2700151" cy="52544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Rectángulo: una sola esquina redondeada 43">
                <a:extLst>
                  <a:ext uri="{FF2B5EF4-FFF2-40B4-BE49-F238E27FC236}">
                    <a16:creationId xmlns:a16="http://schemas.microsoft.com/office/drawing/2014/main" id="{A2BA1D23-E136-43EF-AE01-35BF37CF7742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/>
                    <a:ea typeface="+mn-ea"/>
                    <a:cs typeface="Times New Roman" panose="02020603050405020304" pitchFamily="18" charset="0"/>
                  </a:rPr>
                  <a:t>Brindar atención integral, educación extraescolar y formación técnica laboral a la población adolescente a través de los CENTROS DE FORMACIÓN QUÉDATE de Huehuetenango, Quiche y Sololá. 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45" name="Triángulo rectángulo 44">
                <a:extLst>
                  <a:ext uri="{FF2B5EF4-FFF2-40B4-BE49-F238E27FC236}">
                    <a16:creationId xmlns:a16="http://schemas.microsoft.com/office/drawing/2014/main" id="{FECD2D4A-EC19-47D0-ABEB-E35B5E979B69}"/>
                  </a:ext>
                </a:extLst>
              </p:cNvPr>
              <p:cNvSpPr/>
              <p:nvPr/>
            </p:nvSpPr>
            <p:spPr>
              <a:xfrm flipH="1">
                <a:off x="1427277" y="2434686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20F5B02A-3DF6-4AAD-B3D4-F5B442C22160}"/>
              </a:ext>
            </a:extLst>
          </p:cNvPr>
          <p:cNvGrpSpPr/>
          <p:nvPr/>
        </p:nvGrpSpPr>
        <p:grpSpPr>
          <a:xfrm>
            <a:off x="568851" y="3807900"/>
            <a:ext cx="10793729" cy="1397982"/>
            <a:chOff x="1299292" y="2311686"/>
            <a:chExt cx="2985993" cy="678094"/>
          </a:xfrm>
        </p:grpSpPr>
        <p:grpSp>
          <p:nvGrpSpPr>
            <p:cNvPr id="49" name="Grupo 48">
              <a:extLst>
                <a:ext uri="{FF2B5EF4-FFF2-40B4-BE49-F238E27FC236}">
                  <a16:creationId xmlns:a16="http://schemas.microsoft.com/office/drawing/2014/main" id="{6102D3FC-1EB6-49E8-8151-622BB20E0A4E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53" name="Triángulo rectángulo 52">
                <a:extLst>
                  <a:ext uri="{FF2B5EF4-FFF2-40B4-BE49-F238E27FC236}">
                    <a16:creationId xmlns:a16="http://schemas.microsoft.com/office/drawing/2014/main" id="{2ED79D5D-3061-4F14-8688-0ADF88757B79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4" name="Rectángulo: una sola esquina redondeada 53">
                <a:extLst>
                  <a:ext uri="{FF2B5EF4-FFF2-40B4-BE49-F238E27FC236}">
                    <a16:creationId xmlns:a16="http://schemas.microsoft.com/office/drawing/2014/main" id="{05D10E9A-FABC-46AA-9FB9-6EB48330DE66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6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0" name="Grupo 49">
              <a:extLst>
                <a:ext uri="{FF2B5EF4-FFF2-40B4-BE49-F238E27FC236}">
                  <a16:creationId xmlns:a16="http://schemas.microsoft.com/office/drawing/2014/main" id="{94C24CDB-AB87-44BF-8FD0-D530DAA1DDB3}"/>
                </a:ext>
              </a:extLst>
            </p:cNvPr>
            <p:cNvGrpSpPr/>
            <p:nvPr/>
          </p:nvGrpSpPr>
          <p:grpSpPr>
            <a:xfrm>
              <a:off x="1852346" y="2380538"/>
              <a:ext cx="2432939" cy="602759"/>
              <a:chOff x="1427276" y="2434864"/>
              <a:chExt cx="2735893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Rectángulo: una sola esquina redondeada 50">
                <a:extLst>
                  <a:ext uri="{FF2B5EF4-FFF2-40B4-BE49-F238E27FC236}">
                    <a16:creationId xmlns:a16="http://schemas.microsoft.com/office/drawing/2014/main" id="{DB6EBF53-0E63-42B2-9CCB-7AD42C3750A2}"/>
                  </a:ext>
                </a:extLst>
              </p:cNvPr>
              <p:cNvSpPr/>
              <p:nvPr/>
            </p:nvSpPr>
            <p:spPr>
              <a:xfrm>
                <a:off x="1822074" y="2435151"/>
                <a:ext cx="2341095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/>
                    <a:ea typeface="+mn-ea"/>
                    <a:cs typeface="Times New Roman"/>
                  </a:rPr>
                  <a:t>Diseñar e implementar un sistema de seguimiento, monitoreo y evaluación de los procesos de atención y protección de personas retornadas que tienen acceso a los servicios que prestan las instituciones relacionadas con el Plan Retorno Hogar.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2" name="Triángulo rectángulo 51">
                <a:extLst>
                  <a:ext uri="{FF2B5EF4-FFF2-40B4-BE49-F238E27FC236}">
                    <a16:creationId xmlns:a16="http://schemas.microsoft.com/office/drawing/2014/main" id="{86872A68-D8EC-49C5-9FA7-FC9419D2E99C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6" name="Imagen 25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BBB09ADA-E6A8-4097-BE4D-886D0F422C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37" y="115887"/>
            <a:ext cx="948016" cy="1179992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B6564E70-2C6B-48AB-884D-9048B61CDD9B}"/>
              </a:ext>
            </a:extLst>
          </p:cNvPr>
          <p:cNvGrpSpPr/>
          <p:nvPr/>
        </p:nvGrpSpPr>
        <p:grpSpPr>
          <a:xfrm>
            <a:off x="589677" y="5307358"/>
            <a:ext cx="10786469" cy="1151241"/>
            <a:chOff x="1299292" y="2311686"/>
            <a:chExt cx="2954210" cy="678094"/>
          </a:xfrm>
        </p:grpSpPr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63B62C10-BFE3-4D66-BEE1-EDFC554D4F17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32" name="Triángulo rectángulo 31">
                <a:extLst>
                  <a:ext uri="{FF2B5EF4-FFF2-40B4-BE49-F238E27FC236}">
                    <a16:creationId xmlns:a16="http://schemas.microsoft.com/office/drawing/2014/main" id="{858FAC69-A8C7-4E22-861C-0E8ACD8CCC31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434376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33" name="Rectángulo: una sola esquina redondeada 32">
                <a:extLst>
                  <a:ext uri="{FF2B5EF4-FFF2-40B4-BE49-F238E27FC236}">
                    <a16:creationId xmlns:a16="http://schemas.microsoft.com/office/drawing/2014/main" id="{0A0B92EF-9C35-4472-A3EC-C7BCBDDFC3E7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5F5CA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+mn-cs"/>
                  </a:rPr>
                  <a:t>   </a:t>
                </a: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Hito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GT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Black" panose="020B0A04020102020204" pitchFamily="34" charset="0"/>
                    <a:ea typeface="+mn-ea"/>
                    <a:cs typeface="Aharoni" panose="02010803020104030203" pitchFamily="2" charset="-79"/>
                  </a:rPr>
                  <a:t>     7</a:t>
                </a:r>
                <a:endParaRPr kumimoji="0" lang="es-GT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Black" panose="020B0A0402010202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1F450797-B64B-4227-99FF-4CB38D0183FA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Rectángulo: una sola esquina redondeada 29">
                <a:extLst>
                  <a:ext uri="{FF2B5EF4-FFF2-40B4-BE49-F238E27FC236}">
                    <a16:creationId xmlns:a16="http://schemas.microsoft.com/office/drawing/2014/main" id="{D3EAE3BF-60A5-49E8-8C56-5DBDD8A0C71A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marL="0" marR="0" lvl="0" indent="0" algn="ju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800" b="0" i="0" u="none" strike="noStrike" kern="1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ptos"/>
                    <a:ea typeface="+mn-ea"/>
                    <a:cs typeface="Times New Roman" panose="02020603050405020304" pitchFamily="18" charset="0"/>
                  </a:rPr>
                  <a:t>Contribuir con la socialización de servicios integrales a personas retornadas a través de las ferias EXPOCAP en departamentos priorizados por el CAP. </a:t>
                </a: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ptos"/>
                  <a:ea typeface="+mn-ea"/>
                  <a:cs typeface="+mn-cs"/>
                </a:endParaRPr>
              </a:p>
            </p:txBody>
          </p:sp>
          <p:sp>
            <p:nvSpPr>
              <p:cNvPr id="31" name="Triángulo rectángulo 30">
                <a:extLst>
                  <a:ext uri="{FF2B5EF4-FFF2-40B4-BE49-F238E27FC236}">
                    <a16:creationId xmlns:a16="http://schemas.microsoft.com/office/drawing/2014/main" id="{85CFCFBF-95DE-4CA6-B3FC-955FF454CA64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6426108-F98A-5EE8-7BC4-226AE5E0F4C6}"/>
              </a:ext>
            </a:extLst>
          </p:cNvPr>
          <p:cNvSpPr txBox="1"/>
          <p:nvPr/>
        </p:nvSpPr>
        <p:spPr>
          <a:xfrm>
            <a:off x="1335315" y="439056"/>
            <a:ext cx="9209313" cy="58477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Migración</a:t>
            </a:r>
          </a:p>
        </p:txBody>
      </p:sp>
    </p:spTree>
    <p:extLst>
      <p:ext uri="{BB962C8B-B14F-4D97-AF65-F5344CB8AC3E}">
        <p14:creationId xmlns:p14="http://schemas.microsoft.com/office/powerpoint/2010/main" val="3716560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652D8C4-93CE-B0D4-96D1-C3DD2D9A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6341B3C6-3669-BBD2-2C66-E9E939FFE0AD}"/>
              </a:ext>
            </a:extLst>
          </p:cNvPr>
          <p:cNvGrpSpPr/>
          <p:nvPr/>
        </p:nvGrpSpPr>
        <p:grpSpPr>
          <a:xfrm>
            <a:off x="970811" y="2376349"/>
            <a:ext cx="10188604" cy="1401915"/>
            <a:chOff x="1299292" y="2311686"/>
            <a:chExt cx="2954210" cy="678094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C1DAE859-43FD-1DBB-751D-9E1ECDEA0F3B}"/>
                </a:ext>
              </a:extLst>
            </p:cNvPr>
            <p:cNvGrpSpPr/>
            <p:nvPr/>
          </p:nvGrpSpPr>
          <p:grpSpPr>
            <a:xfrm>
              <a:off x="1299292" y="2311686"/>
              <a:ext cx="2954209" cy="678094"/>
              <a:chOff x="1299292" y="2311686"/>
              <a:chExt cx="2954209" cy="678094"/>
            </a:xfrm>
          </p:grpSpPr>
          <p:sp>
            <p:nvSpPr>
              <p:cNvPr id="18" name="Triángulo rectángulo 17">
                <a:extLst>
                  <a:ext uri="{FF2B5EF4-FFF2-40B4-BE49-F238E27FC236}">
                    <a16:creationId xmlns:a16="http://schemas.microsoft.com/office/drawing/2014/main" id="{22211686-AC9C-496A-0C8C-73F1DD3DCCDE}"/>
                  </a:ext>
                </a:extLst>
              </p:cNvPr>
              <p:cNvSpPr/>
              <p:nvPr/>
            </p:nvSpPr>
            <p:spPr>
              <a:xfrm rot="10800000" flipV="1">
                <a:off x="1299292" y="2332234"/>
                <a:ext cx="200734" cy="369869"/>
              </a:xfrm>
              <a:prstGeom prst="rtTriangle">
                <a:avLst/>
              </a:prstGeom>
              <a:solidFill>
                <a:srgbClr val="2D598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/>
              </a:p>
            </p:txBody>
          </p:sp>
          <p:sp>
            <p:nvSpPr>
              <p:cNvPr id="19" name="Rectángulo: una sola esquina redondeada 18">
                <a:extLst>
                  <a:ext uri="{FF2B5EF4-FFF2-40B4-BE49-F238E27FC236}">
                    <a16:creationId xmlns:a16="http://schemas.microsoft.com/office/drawing/2014/main" id="{15CD9E95-AE1F-0D72-B349-E0330448A70B}"/>
                  </a:ext>
                </a:extLst>
              </p:cNvPr>
              <p:cNvSpPr/>
              <p:nvPr/>
            </p:nvSpPr>
            <p:spPr>
              <a:xfrm>
                <a:off x="1500027" y="2311686"/>
                <a:ext cx="2753474" cy="678094"/>
              </a:xfrm>
              <a:prstGeom prst="round1Rect">
                <a:avLst/>
              </a:prstGeom>
              <a:solidFill>
                <a:srgbClr val="3F73AC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GT" sz="2400">
                    <a:latin typeface="Arial Black" panose="020B0A04020102020204" pitchFamily="34" charset="0"/>
                  </a:rPr>
                  <a:t>   </a:t>
                </a:r>
                <a:r>
                  <a:rPr lang="es-GT" sz="2400">
                    <a:latin typeface="Arial Black" panose="020B0A04020102020204" pitchFamily="34" charset="0"/>
                    <a:cs typeface="Aharoni" panose="02010803020104030203" pitchFamily="2" charset="-79"/>
                  </a:rPr>
                  <a:t>Hito</a:t>
                </a:r>
              </a:p>
              <a:p>
                <a:r>
                  <a:rPr lang="es-GT" sz="2400">
                    <a:latin typeface="Arial Black" panose="020B0A04020102020204" pitchFamily="34" charset="0"/>
                    <a:cs typeface="Aharoni" panose="02010803020104030203" pitchFamily="2" charset="-79"/>
                  </a:rPr>
                  <a:t>     3</a:t>
                </a:r>
                <a:endParaRPr lang="es-GT" sz="2400">
                  <a:latin typeface="Arial Black" panose="020B0A04020102020204" pitchFamily="34" charset="0"/>
                </a:endParaRPr>
              </a:p>
            </p:txBody>
          </p:sp>
        </p:grpSp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71E2693B-AD48-DE85-BAEB-AC2A8982D9B7}"/>
                </a:ext>
              </a:extLst>
            </p:cNvPr>
            <p:cNvGrpSpPr/>
            <p:nvPr/>
          </p:nvGrpSpPr>
          <p:grpSpPr>
            <a:xfrm>
              <a:off x="1852346" y="2380538"/>
              <a:ext cx="2401156" cy="602759"/>
              <a:chOff x="1427276" y="2434864"/>
              <a:chExt cx="2700152" cy="525267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Rectángulo: una sola esquina redondeada 15">
                <a:extLst>
                  <a:ext uri="{FF2B5EF4-FFF2-40B4-BE49-F238E27FC236}">
                    <a16:creationId xmlns:a16="http://schemas.microsoft.com/office/drawing/2014/main" id="{1E0DE5A7-EDB1-DDD8-463E-9CDFE9FF86BC}"/>
                  </a:ext>
                </a:extLst>
              </p:cNvPr>
              <p:cNvSpPr/>
              <p:nvPr/>
            </p:nvSpPr>
            <p:spPr>
              <a:xfrm>
                <a:off x="1834838" y="2435151"/>
                <a:ext cx="2292590" cy="524980"/>
              </a:xfrm>
              <a:prstGeom prst="round1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es-ES" kern="100">
                    <a:solidFill>
                      <a:schemeClr val="tx1"/>
                    </a:solidFill>
                    <a:latin typeface="Aptos" panose="02110004020202020204"/>
                    <a:cs typeface="Times New Roman" panose="02020603050405020304" pitchFamily="18" charset="0"/>
                  </a:rPr>
                  <a:t>Diseñar e implementar una campaña de difusión interinstitucional utilizando diferentes medios de comunicación a nivel nacional con pertinencia sociolingüística.</a:t>
                </a:r>
                <a:endParaRPr lang="es-GT" kern="100">
                  <a:solidFill>
                    <a:schemeClr val="tx1"/>
                  </a:solidFill>
                  <a:latin typeface="Aptos" panose="02110004020202020204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riángulo rectángulo 16">
                <a:extLst>
                  <a:ext uri="{FF2B5EF4-FFF2-40B4-BE49-F238E27FC236}">
                    <a16:creationId xmlns:a16="http://schemas.microsoft.com/office/drawing/2014/main" id="{459B4964-84E8-65FF-9F76-AF3CE618998B}"/>
                  </a:ext>
                </a:extLst>
              </p:cNvPr>
              <p:cNvSpPr/>
              <p:nvPr/>
            </p:nvSpPr>
            <p:spPr>
              <a:xfrm flipH="1">
                <a:off x="1427276" y="2434864"/>
                <a:ext cx="410967" cy="524980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GT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</p:grpSp>
      <p:pic>
        <p:nvPicPr>
          <p:cNvPr id="28" name="Imagen 27">
            <a:extLst>
              <a:ext uri="{FF2B5EF4-FFF2-40B4-BE49-F238E27FC236}">
                <a16:creationId xmlns:a16="http://schemas.microsoft.com/office/drawing/2014/main" id="{F7B0A43A-3D63-1A27-214A-7705A6E508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0" t="1384" r="9440" b="156"/>
          <a:stretch>
            <a:fillRect/>
          </a:stretch>
        </p:blipFill>
        <p:spPr>
          <a:xfrm rot="8578604">
            <a:off x="-685455" y="7272740"/>
            <a:ext cx="1948321" cy="1852299"/>
          </a:xfrm>
          <a:custGeom>
            <a:avLst/>
            <a:gdLst>
              <a:gd name="csX0" fmla="*/ 84982 w 1987293"/>
              <a:gd name="csY0" fmla="*/ 0 h 1889350"/>
              <a:gd name="csX1" fmla="*/ 1987293 w 1987293"/>
              <a:gd name="csY1" fmla="*/ 1598618 h 1889350"/>
              <a:gd name="csX2" fmla="*/ 817559 w 1987293"/>
              <a:gd name="csY2" fmla="*/ 1889350 h 1889350"/>
              <a:gd name="csX3" fmla="*/ 77239 w 1987293"/>
              <a:gd name="csY3" fmla="*/ 1210876 h 1889350"/>
              <a:gd name="csX4" fmla="*/ 0 w 1987293"/>
              <a:gd name="csY4" fmla="*/ 1202560 h 18893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987293" h="1889350">
                <a:moveTo>
                  <a:pt x="84982" y="0"/>
                </a:moveTo>
                <a:cubicBezTo>
                  <a:pt x="998424" y="64550"/>
                  <a:pt x="1766416" y="709938"/>
                  <a:pt x="1987293" y="1598618"/>
                </a:cubicBezTo>
                <a:lnTo>
                  <a:pt x="817559" y="1889350"/>
                </a:lnTo>
                <a:cubicBezTo>
                  <a:pt x="726800" y="1524190"/>
                  <a:pt x="426913" y="1266064"/>
                  <a:pt x="77239" y="1210876"/>
                </a:cubicBezTo>
                <a:lnTo>
                  <a:pt x="0" y="1202560"/>
                </a:lnTo>
                <a:close/>
              </a:path>
            </a:pathLst>
          </a:cu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BF544127-014A-BD2A-3204-27884C212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" t="5768" r="37467"/>
          <a:stretch>
            <a:fillRect/>
          </a:stretch>
        </p:blipFill>
        <p:spPr>
          <a:xfrm rot="4592803">
            <a:off x="877102" y="6424839"/>
            <a:ext cx="2008319" cy="1696290"/>
          </a:xfrm>
          <a:custGeom>
            <a:avLst/>
            <a:gdLst>
              <a:gd name="csX0" fmla="*/ 0 w 2048492"/>
              <a:gd name="csY0" fmla="*/ 758 h 1730221"/>
              <a:gd name="csX1" fmla="*/ 2048492 w 2048492"/>
              <a:gd name="csY1" fmla="*/ 1407188 h 1730221"/>
              <a:gd name="csX2" fmla="*/ 1137675 w 2048492"/>
              <a:gd name="csY2" fmla="*/ 1730221 h 1730221"/>
              <a:gd name="csX3" fmla="*/ 877288 w 2048492"/>
              <a:gd name="csY3" fmla="*/ 1730221 h 1730221"/>
              <a:gd name="csX4" fmla="*/ 852735 w 2048492"/>
              <a:gd name="csY4" fmla="*/ 1676468 h 1730221"/>
              <a:gd name="csX5" fmla="*/ 776767 w 2048492"/>
              <a:gd name="csY5" fmla="*/ 1560381 h 1730221"/>
              <a:gd name="csX6" fmla="*/ 87614 w 2048492"/>
              <a:gd name="csY6" fmla="*/ 1205842 h 1730221"/>
              <a:gd name="csX7" fmla="*/ 32160 w 2048492"/>
              <a:gd name="csY7" fmla="*/ 1206558 h 1730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48492" h="1730221">
                <a:moveTo>
                  <a:pt x="0" y="758"/>
                </a:moveTo>
                <a:cubicBezTo>
                  <a:pt x="915394" y="-23656"/>
                  <a:pt x="1742402" y="544141"/>
                  <a:pt x="2048492" y="1407188"/>
                </a:cubicBezTo>
                <a:lnTo>
                  <a:pt x="1137675" y="1730221"/>
                </a:lnTo>
                <a:lnTo>
                  <a:pt x="877288" y="1730221"/>
                </a:lnTo>
                <a:lnTo>
                  <a:pt x="852735" y="1676468"/>
                </a:lnTo>
                <a:cubicBezTo>
                  <a:pt x="830724" y="1636497"/>
                  <a:pt x="805417" y="1597681"/>
                  <a:pt x="776767" y="1560381"/>
                </a:cubicBezTo>
                <a:cubicBezTo>
                  <a:pt x="604864" y="1336577"/>
                  <a:pt x="349216" y="1214997"/>
                  <a:pt x="87614" y="1205842"/>
                </a:cubicBezTo>
                <a:lnTo>
                  <a:pt x="32160" y="1206558"/>
                </a:lnTo>
                <a:close/>
              </a:path>
            </a:pathLst>
          </a:cu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9BF9E114-B471-E8C2-DE09-2D6617A437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6420" r="29238"/>
          <a:stretch>
            <a:fillRect/>
          </a:stretch>
        </p:blipFill>
        <p:spPr>
          <a:xfrm rot="39813">
            <a:off x="758313" y="4259541"/>
            <a:ext cx="1958994" cy="1828232"/>
          </a:xfrm>
          <a:custGeom>
            <a:avLst/>
            <a:gdLst>
              <a:gd name="csX0" fmla="*/ 49637 w 1998180"/>
              <a:gd name="csY0" fmla="*/ 0 h 1864802"/>
              <a:gd name="csX1" fmla="*/ 1998180 w 1998180"/>
              <a:gd name="csY1" fmla="*/ 1541930 h 1864802"/>
              <a:gd name="csX2" fmla="*/ 845244 w 1998180"/>
              <a:gd name="csY2" fmla="*/ 1864802 h 1864802"/>
              <a:gd name="csX3" fmla="*/ 834565 w 1998180"/>
              <a:gd name="csY3" fmla="*/ 1864802 h 1864802"/>
              <a:gd name="csX4" fmla="*/ 828469 w 1998180"/>
              <a:gd name="csY4" fmla="*/ 1836415 h 1864802"/>
              <a:gd name="csX5" fmla="*/ 526461 w 1998180"/>
              <a:gd name="csY5" fmla="*/ 1399591 h 1864802"/>
              <a:gd name="csX6" fmla="*/ 31913 w 1998180"/>
              <a:gd name="csY6" fmla="*/ 1206081 h 1864802"/>
              <a:gd name="csX7" fmla="*/ 0 w 1998180"/>
              <a:gd name="csY7" fmla="*/ 1206733 h 18648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998180" h="1864802">
                <a:moveTo>
                  <a:pt x="49637" y="0"/>
                </a:moveTo>
                <a:cubicBezTo>
                  <a:pt x="964582" y="37635"/>
                  <a:pt x="1751238" y="660135"/>
                  <a:pt x="1998180" y="1541930"/>
                </a:cubicBezTo>
                <a:lnTo>
                  <a:pt x="845244" y="1864802"/>
                </a:lnTo>
                <a:lnTo>
                  <a:pt x="834565" y="1864802"/>
                </a:lnTo>
                <a:lnTo>
                  <a:pt x="828469" y="1836415"/>
                </a:lnTo>
                <a:cubicBezTo>
                  <a:pt x="775559" y="1669641"/>
                  <a:pt x="673992" y="1516336"/>
                  <a:pt x="526461" y="1399591"/>
                </a:cubicBezTo>
                <a:cubicBezTo>
                  <a:pt x="378930" y="1282846"/>
                  <a:pt x="206384" y="1219239"/>
                  <a:pt x="31913" y="1206081"/>
                </a:cubicBezTo>
                <a:lnTo>
                  <a:pt x="0" y="1206733"/>
                </a:lnTo>
                <a:close/>
              </a:path>
            </a:pathLst>
          </a:cu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80764E52-AFD5-951C-B67D-22811D0F17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3" t="2625" r="16670" b="640"/>
          <a:stretch>
            <a:fillRect/>
          </a:stretch>
        </p:blipFill>
        <p:spPr>
          <a:xfrm rot="17305165">
            <a:off x="-1353530" y="4338555"/>
            <a:ext cx="1957479" cy="1833867"/>
          </a:xfrm>
          <a:custGeom>
            <a:avLst/>
            <a:gdLst>
              <a:gd name="csX0" fmla="*/ 54679 w 1996634"/>
              <a:gd name="csY0" fmla="*/ 0 h 1870549"/>
              <a:gd name="csX1" fmla="*/ 1996634 w 1996634"/>
              <a:gd name="csY1" fmla="*/ 1550218 h 1870549"/>
              <a:gd name="csX2" fmla="*/ 833717 w 1996634"/>
              <a:gd name="csY2" fmla="*/ 1870549 h 1870549"/>
              <a:gd name="csX3" fmla="*/ 818255 w 1996634"/>
              <a:gd name="csY3" fmla="*/ 1817288 h 1870549"/>
              <a:gd name="csX4" fmla="*/ 278416 w 1996634"/>
              <a:gd name="csY4" fmla="*/ 1261229 h 1870549"/>
              <a:gd name="csX5" fmla="*/ 11189 w 1996634"/>
              <a:gd name="csY5" fmla="*/ 1204417 h 1870549"/>
              <a:gd name="csX6" fmla="*/ 0 w 1996634"/>
              <a:gd name="csY6" fmla="*/ 1204320 h 1870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996634" h="1870549">
                <a:moveTo>
                  <a:pt x="54679" y="0"/>
                </a:moveTo>
                <a:cubicBezTo>
                  <a:pt x="969455" y="41534"/>
                  <a:pt x="1753452" y="667380"/>
                  <a:pt x="1996634" y="1550218"/>
                </a:cubicBezTo>
                <a:lnTo>
                  <a:pt x="833717" y="1870549"/>
                </a:lnTo>
                <a:lnTo>
                  <a:pt x="818255" y="1817288"/>
                </a:lnTo>
                <a:cubicBezTo>
                  <a:pt x="733325" y="1569687"/>
                  <a:pt x="542575" y="1360518"/>
                  <a:pt x="278416" y="1261229"/>
                </a:cubicBezTo>
                <a:cubicBezTo>
                  <a:pt x="190362" y="1228133"/>
                  <a:pt x="100405" y="1209596"/>
                  <a:pt x="11189" y="1204417"/>
                </a:cubicBezTo>
                <a:lnTo>
                  <a:pt x="0" y="1204320"/>
                </a:lnTo>
                <a:close/>
              </a:path>
            </a:pathLst>
          </a:cu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AC4EEBC-639F-F7C9-4AEA-3CA5D8F7FA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6" t="2152" r="8846"/>
          <a:stretch>
            <a:fillRect/>
          </a:stretch>
        </p:blipFill>
        <p:spPr>
          <a:xfrm rot="13141138">
            <a:off x="-2138836" y="6085660"/>
            <a:ext cx="1970845" cy="1726717"/>
          </a:xfrm>
          <a:custGeom>
            <a:avLst/>
            <a:gdLst>
              <a:gd name="csX0" fmla="*/ 0 w 2010267"/>
              <a:gd name="csY0" fmla="*/ 0 h 1761256"/>
              <a:gd name="csX1" fmla="*/ 2010267 w 2010267"/>
              <a:gd name="csY1" fmla="*/ 1460546 h 1761256"/>
              <a:gd name="csX2" fmla="*/ 1084775 w 2010267"/>
              <a:gd name="csY2" fmla="*/ 1761256 h 1761256"/>
              <a:gd name="csX3" fmla="*/ 837422 w 2010267"/>
              <a:gd name="csY3" fmla="*/ 1761256 h 1761256"/>
              <a:gd name="csX4" fmla="*/ 837011 w 2010267"/>
              <a:gd name="csY4" fmla="*/ 1760132 h 1761256"/>
              <a:gd name="csX5" fmla="*/ 0 w 2010267"/>
              <a:gd name="csY5" fmla="*/ 1205324 h 1761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010267" h="1761256">
                <a:moveTo>
                  <a:pt x="0" y="0"/>
                </a:moveTo>
                <a:cubicBezTo>
                  <a:pt x="915720" y="0"/>
                  <a:pt x="1727295" y="589644"/>
                  <a:pt x="2010267" y="1460546"/>
                </a:cubicBezTo>
                <a:lnTo>
                  <a:pt x="1084775" y="1761256"/>
                </a:lnTo>
                <a:lnTo>
                  <a:pt x="837422" y="1761256"/>
                </a:lnTo>
                <a:lnTo>
                  <a:pt x="837011" y="1760132"/>
                </a:lnTo>
                <a:cubicBezTo>
                  <a:pt x="699109" y="1434094"/>
                  <a:pt x="376271" y="1205324"/>
                  <a:pt x="0" y="1205324"/>
                </a:cubicBezTo>
                <a:close/>
              </a:path>
            </a:pathLst>
          </a:custGeom>
        </p:spPr>
      </p:pic>
      <p:pic>
        <p:nvPicPr>
          <p:cNvPr id="39" name="Imagen 2">
            <a:extLst>
              <a:ext uri="{FF2B5EF4-FFF2-40B4-BE49-F238E27FC236}">
                <a16:creationId xmlns:a16="http://schemas.microsoft.com/office/drawing/2014/main" id="{48E0155E-1113-5D4B-6CA9-24CCB5E361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0515" y="244241"/>
            <a:ext cx="2628900" cy="838200"/>
          </a:xfrm>
          <a:prstGeom prst="rect">
            <a:avLst/>
          </a:prstGeom>
        </p:spPr>
      </p:pic>
      <p:grpSp>
        <p:nvGrpSpPr>
          <p:cNvPr id="41" name="Grupo 10">
            <a:extLst>
              <a:ext uri="{FF2B5EF4-FFF2-40B4-BE49-F238E27FC236}">
                <a16:creationId xmlns:a16="http://schemas.microsoft.com/office/drawing/2014/main" id="{6AED4109-6BCE-3662-555C-CB64ACE4248D}"/>
              </a:ext>
            </a:extLst>
          </p:cNvPr>
          <p:cNvGrpSpPr/>
          <p:nvPr/>
        </p:nvGrpSpPr>
        <p:grpSpPr>
          <a:xfrm>
            <a:off x="970811" y="307785"/>
            <a:ext cx="1036293" cy="727380"/>
            <a:chOff x="970811" y="307785"/>
            <a:chExt cx="1396557" cy="826040"/>
          </a:xfrm>
        </p:grpSpPr>
        <p:pic>
          <p:nvPicPr>
            <p:cNvPr id="44" name="Imagen 2">
              <a:extLst>
                <a:ext uri="{FF2B5EF4-FFF2-40B4-BE49-F238E27FC236}">
                  <a16:creationId xmlns:a16="http://schemas.microsoft.com/office/drawing/2014/main" id="{9AAE508C-455E-8E7A-0686-00A1DD1214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0811" y="307785"/>
              <a:ext cx="1396557" cy="8260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Imagen 2">
              <a:extLst>
                <a:ext uri="{FF2B5EF4-FFF2-40B4-BE49-F238E27FC236}">
                  <a16:creationId xmlns:a16="http://schemas.microsoft.com/office/drawing/2014/main" id="{B83985E0-BDE2-9C43-BA89-492E37C724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95" t="70014" r="27525" b="17763"/>
            <a:stretch>
              <a:fillRect/>
            </a:stretch>
          </p:blipFill>
          <p:spPr bwMode="auto">
            <a:xfrm>
              <a:off x="1230498" y="886125"/>
              <a:ext cx="752476" cy="1009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ítulo 1">
            <a:extLst>
              <a:ext uri="{FF2B5EF4-FFF2-40B4-BE49-F238E27FC236}">
                <a16:creationId xmlns:a16="http://schemas.microsoft.com/office/drawing/2014/main" id="{35522803-E283-A4F4-6AF6-C2D0523CD603}"/>
              </a:ext>
            </a:extLst>
          </p:cNvPr>
          <p:cNvSpPr txBox="1">
            <a:spLocks/>
          </p:cNvSpPr>
          <p:nvPr/>
        </p:nvSpPr>
        <p:spPr>
          <a:xfrm>
            <a:off x="1193762" y="928920"/>
            <a:ext cx="9595064" cy="82629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HITOS CON PERTINENCIA CULTURAL DEL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COMPROMISO </a:t>
            </a:r>
            <a:r>
              <a:rPr lang="es-ES" sz="2400" b="1" dirty="0">
                <a:solidFill>
                  <a:prstClr val="black"/>
                </a:solidFill>
                <a:latin typeface="Aptos Display" panose="02110004020202020204"/>
              </a:rPr>
              <a:t>MIGRACIÓN</a:t>
            </a:r>
            <a:endParaRPr kumimoji="0" lang="es-G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1860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28A8E-4732-3954-A87B-BB0B23AD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BA1BB710-69EC-76A6-38CA-FB9DC07BBC6A}"/>
              </a:ext>
            </a:extLst>
          </p:cNvPr>
          <p:cNvSpPr txBox="1"/>
          <p:nvPr/>
        </p:nvSpPr>
        <p:spPr>
          <a:xfrm>
            <a:off x="981098" y="2211468"/>
            <a:ext cx="1105571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No </a:t>
            </a:r>
            <a:r>
              <a:rPr lang="es-419" sz="2400" b="1" dirty="0">
                <a:solidFill>
                  <a:prstClr val="white"/>
                </a:solidFill>
                <a:latin typeface="Montserrat"/>
                <a:ea typeface="Montserrat"/>
                <a:cs typeface="Montserrat"/>
                <a:sym typeface="Montserrat"/>
              </a:rPr>
              <a:t>hay actividades fuera de tiempo 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742B1CB-2A02-16FC-949D-46A63D0C83BD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43679D94-E75F-4B00-CB53-843F572AD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8C64C62F-D33F-479C-3A71-0404BA951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pic>
        <p:nvPicPr>
          <p:cNvPr id="4" name="Gráfico 3" descr="Marca de verificación con relleno sólido">
            <a:extLst>
              <a:ext uri="{FF2B5EF4-FFF2-40B4-BE49-F238E27FC236}">
                <a16:creationId xmlns:a16="http://schemas.microsoft.com/office/drawing/2014/main" id="{173A95F1-7C09-9F7E-900D-68147C5BBC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6090" y="1924247"/>
            <a:ext cx="1764890" cy="176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00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229AA9-EC79-5DE1-64CE-A5F39A2F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34AEB953-1DA1-B887-1E1B-8D62735A96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25BDA63A-4213-39EB-B20C-655380CC1171}"/>
              </a:ext>
            </a:extLst>
          </p:cNvPr>
          <p:cNvSpPr>
            <a:spLocks noGrp="1"/>
          </p:cNvSpPr>
          <p:nvPr/>
        </p:nvSpPr>
        <p:spPr>
          <a:xfrm>
            <a:off x="169515" y="405980"/>
            <a:ext cx="10515600" cy="220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TERRITORIOS TRABAJADOS</a:t>
            </a:r>
            <a:b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</a:b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SOCIALIZACIÓN DEL 7° PLAN DE ACCIÓN NACIONAL DE GOBIERNO 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j-ea"/>
                <a:cs typeface="+mj-cs"/>
              </a:rPr>
              <a:t>ABIERTO EN 11 DEPARTAMENTOS</a:t>
            </a: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13" name="CuadroTexto 32">
            <a:extLst>
              <a:ext uri="{FF2B5EF4-FFF2-40B4-BE49-F238E27FC236}">
                <a16:creationId xmlns:a16="http://schemas.microsoft.com/office/drawing/2014/main" id="{7BB30BD5-023F-9CD2-3703-68653E23C960}"/>
              </a:ext>
            </a:extLst>
          </p:cNvPr>
          <p:cNvSpPr txBox="1"/>
          <p:nvPr/>
        </p:nvSpPr>
        <p:spPr>
          <a:xfrm>
            <a:off x="3615070" y="292554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pic>
        <p:nvPicPr>
          <p:cNvPr id="15" name="Picture 11">
            <a:extLst>
              <a:ext uri="{FF2B5EF4-FFF2-40B4-BE49-F238E27FC236}">
                <a16:creationId xmlns:a16="http://schemas.microsoft.com/office/drawing/2014/main" id="{C7BE7461-7861-9E9C-E030-A9ABCD5A0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022" y="1284514"/>
            <a:ext cx="9387553" cy="5987143"/>
          </a:xfrm>
          <a:prstGeom prst="rect">
            <a:avLst/>
          </a:prstGeom>
        </p:spPr>
      </p:pic>
      <p:pic>
        <p:nvPicPr>
          <p:cNvPr id="17" name="Gráfico 16" descr="Insignia 1 con relleno sólido">
            <a:extLst>
              <a:ext uri="{FF2B5EF4-FFF2-40B4-BE49-F238E27FC236}">
                <a16:creationId xmlns:a16="http://schemas.microsoft.com/office/drawing/2014/main" id="{6D4B2720-350E-5654-DA3B-EF1DAA100F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6912" y="4233701"/>
            <a:ext cx="269631" cy="269631"/>
          </a:xfrm>
          <a:prstGeom prst="rect">
            <a:avLst/>
          </a:prstGeom>
        </p:spPr>
      </p:pic>
      <p:pic>
        <p:nvPicPr>
          <p:cNvPr id="19" name="Gráfico 18" descr="Insignia 1 con relleno sólido">
            <a:extLst>
              <a:ext uri="{FF2B5EF4-FFF2-40B4-BE49-F238E27FC236}">
                <a16:creationId xmlns:a16="http://schemas.microsoft.com/office/drawing/2014/main" id="{5DD422E0-2942-AF25-E4C0-0630CAA7A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07943" y="4598316"/>
            <a:ext cx="269631" cy="269631"/>
          </a:xfrm>
          <a:prstGeom prst="rect">
            <a:avLst/>
          </a:prstGeom>
        </p:spPr>
      </p:pic>
      <p:sp>
        <p:nvSpPr>
          <p:cNvPr id="21" name="Oval 12">
            <a:extLst>
              <a:ext uri="{FF2B5EF4-FFF2-40B4-BE49-F238E27FC236}">
                <a16:creationId xmlns:a16="http://schemas.microsoft.com/office/drawing/2014/main" id="{7B207436-5AE8-202A-546B-180E47012442}"/>
              </a:ext>
            </a:extLst>
          </p:cNvPr>
          <p:cNvSpPr/>
          <p:nvPr/>
        </p:nvSpPr>
        <p:spPr>
          <a:xfrm>
            <a:off x="7354143" y="4921368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val 12">
            <a:extLst>
              <a:ext uri="{FF2B5EF4-FFF2-40B4-BE49-F238E27FC236}">
                <a16:creationId xmlns:a16="http://schemas.microsoft.com/office/drawing/2014/main" id="{7E12A765-0B01-14D3-7005-7BF822B1764B}"/>
              </a:ext>
            </a:extLst>
          </p:cNvPr>
          <p:cNvSpPr/>
          <p:nvPr/>
        </p:nvSpPr>
        <p:spPr>
          <a:xfrm>
            <a:off x="6759783" y="4780834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AA46A84B-B87E-9D19-7EEE-AD2851340EC6}"/>
              </a:ext>
            </a:extLst>
          </p:cNvPr>
          <p:cNvSpPr/>
          <p:nvPr/>
        </p:nvSpPr>
        <p:spPr>
          <a:xfrm>
            <a:off x="6228419" y="4733131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Oval 12">
            <a:extLst>
              <a:ext uri="{FF2B5EF4-FFF2-40B4-BE49-F238E27FC236}">
                <a16:creationId xmlns:a16="http://schemas.microsoft.com/office/drawing/2014/main" id="{E825B195-EC1D-6FDE-0325-FEE954005CFB}"/>
              </a:ext>
            </a:extLst>
          </p:cNvPr>
          <p:cNvSpPr/>
          <p:nvPr/>
        </p:nvSpPr>
        <p:spPr>
          <a:xfrm>
            <a:off x="5662408" y="4641130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Oval 12">
            <a:extLst>
              <a:ext uri="{FF2B5EF4-FFF2-40B4-BE49-F238E27FC236}">
                <a16:creationId xmlns:a16="http://schemas.microsoft.com/office/drawing/2014/main" id="{BCD0E2C9-0B0D-555C-D846-C6E2FDD2C21C}"/>
              </a:ext>
            </a:extLst>
          </p:cNvPr>
          <p:cNvSpPr/>
          <p:nvPr/>
        </p:nvSpPr>
        <p:spPr>
          <a:xfrm>
            <a:off x="5313193" y="4262510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Oval 12">
            <a:extLst>
              <a:ext uri="{FF2B5EF4-FFF2-40B4-BE49-F238E27FC236}">
                <a16:creationId xmlns:a16="http://schemas.microsoft.com/office/drawing/2014/main" id="{3164229D-AB5E-227A-2302-C744E5925FC9}"/>
              </a:ext>
            </a:extLst>
          </p:cNvPr>
          <p:cNvSpPr/>
          <p:nvPr/>
        </p:nvSpPr>
        <p:spPr>
          <a:xfrm>
            <a:off x="6096000" y="3696849"/>
            <a:ext cx="433592" cy="40749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7" name="Imagen 36">
            <a:extLst>
              <a:ext uri="{FF2B5EF4-FFF2-40B4-BE49-F238E27FC236}">
                <a16:creationId xmlns:a16="http://schemas.microsoft.com/office/drawing/2014/main" id="{727E4FDB-C1A9-83A6-4BD9-1C7CE3DD4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09" y="153662"/>
            <a:ext cx="2541187" cy="786418"/>
          </a:xfrm>
          <a:prstGeom prst="rect">
            <a:avLst/>
          </a:prstGeom>
        </p:spPr>
      </p:pic>
      <p:pic>
        <p:nvPicPr>
          <p:cNvPr id="39" name="Picture 1">
            <a:extLst>
              <a:ext uri="{FF2B5EF4-FFF2-40B4-BE49-F238E27FC236}">
                <a16:creationId xmlns:a16="http://schemas.microsoft.com/office/drawing/2014/main" id="{1E014404-E9D6-A997-88BD-484859C5E0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25CC236-AFEA-247B-6F2B-A620DE233584}"/>
              </a:ext>
            </a:extLst>
          </p:cNvPr>
          <p:cNvSpPr txBox="1"/>
          <p:nvPr/>
        </p:nvSpPr>
        <p:spPr>
          <a:xfrm>
            <a:off x="791801" y="2178300"/>
            <a:ext cx="2927746" cy="2689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7</a:t>
            </a:r>
            <a:endParaRPr kumimoji="0" lang="en-US" sz="150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Google Shape;234;p19">
            <a:extLst>
              <a:ext uri="{FF2B5EF4-FFF2-40B4-BE49-F238E27FC236}">
                <a16:creationId xmlns:a16="http://schemas.microsoft.com/office/drawing/2014/main" id="{543085C1-4D30-14EB-58CC-580BF291C2E5}"/>
              </a:ext>
            </a:extLst>
          </p:cNvPr>
          <p:cNvSpPr txBox="1"/>
          <p:nvPr/>
        </p:nvSpPr>
        <p:spPr>
          <a:xfrm>
            <a:off x="1081008" y="4535941"/>
            <a:ext cx="2517142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DEPARTAMENTOS</a:t>
            </a:r>
          </a:p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CUBIERTOS</a:t>
            </a:r>
          </a:p>
        </p:txBody>
      </p:sp>
    </p:spTree>
    <p:extLst>
      <p:ext uri="{BB962C8B-B14F-4D97-AF65-F5344CB8AC3E}">
        <p14:creationId xmlns:p14="http://schemas.microsoft.com/office/powerpoint/2010/main" val="3515939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A62B0-C319-56BF-5A29-A85FC4DEC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E97113F-1E45-AAE4-F9EC-4B783137D0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37" name="CuadroTexto 32">
            <a:extLst>
              <a:ext uri="{FF2B5EF4-FFF2-40B4-BE49-F238E27FC236}">
                <a16:creationId xmlns:a16="http://schemas.microsoft.com/office/drawing/2014/main" id="{1A9D690A-297E-1D43-68D6-CD429E941377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AEE218D4-EA2A-0ED7-005B-E4A1D2827C7B}"/>
              </a:ext>
            </a:extLst>
          </p:cNvPr>
          <p:cNvSpPr txBox="1"/>
          <p:nvPr/>
        </p:nvSpPr>
        <p:spPr>
          <a:xfrm>
            <a:off x="458017" y="1052565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PRIMER TALLER – QUETZALTENANGO Y TOTONICAPAN</a:t>
            </a:r>
          </a:p>
          <a:p>
            <a:pPr marL="0" marR="0" lvl="0" indent="0" algn="ctr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Voz Cuenta, Tus Aportes Transforman!</a:t>
            </a:r>
            <a:endParaRPr kumimoji="0" lang="es-419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5DE1B4A-12E8-2FC2-3F48-0F3C070673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6364" y="2512643"/>
            <a:ext cx="4752099" cy="2741289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826917DC-4545-6E88-F519-411CF1ADBE1B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85CFC157-2A4F-D5A2-6369-33A019765072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B94759B7-F857-D0B4-31CB-4DB7398AA10A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7A85D248-5A54-9A0B-71CD-4B4EA4A0E5FC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735C2828-387D-E995-2368-6B7F72D25F46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CBEDC55D-45F5-1EAD-5985-1D931D14FE75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1A1012E1-12F5-3440-264D-C4418FD2D404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orma libre: forma 63">
              <a:extLst>
                <a:ext uri="{FF2B5EF4-FFF2-40B4-BE49-F238E27FC236}">
                  <a16:creationId xmlns:a16="http://schemas.microsoft.com/office/drawing/2014/main" id="{4FCFB2FE-B52E-4BBE-4BB2-91D0F766C536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84" name="Grupo 83">
              <a:extLst>
                <a:ext uri="{FF2B5EF4-FFF2-40B4-BE49-F238E27FC236}">
                  <a16:creationId xmlns:a16="http://schemas.microsoft.com/office/drawing/2014/main" id="{3BCB3043-1F5B-DA87-2C55-4F183B4B502B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65" name="Forma libre: forma 64">
                <a:extLst>
                  <a:ext uri="{FF2B5EF4-FFF2-40B4-BE49-F238E27FC236}">
                    <a16:creationId xmlns:a16="http://schemas.microsoft.com/office/drawing/2014/main" id="{EBEC6958-73E2-66E9-07FC-CBAB32960195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00B050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6" name="Forma libre: forma 65">
                <a:extLst>
                  <a:ext uri="{FF2B5EF4-FFF2-40B4-BE49-F238E27FC236}">
                    <a16:creationId xmlns:a16="http://schemas.microsoft.com/office/drawing/2014/main" id="{F558D36F-D1FC-5A44-4F7E-ACDBD5F16983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00B050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67B4CEC2-B279-D941-BD9A-C5BA1BFC0ECA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41A4796A-6535-FF8B-389C-4EC57FD451D9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268AF9F3-2360-C226-D028-447F4B1EEC26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ED28C9B8-D7C4-63C9-E605-436E4A330BB1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65108BB8-8869-69EA-08B8-F59F7C11828B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4794FCC3-56D1-6B47-6122-1B9351FB7C77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5E80FD46-F2FC-6D0F-2564-D20DD72C58B1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6C14C28E-CAB7-74DE-28FC-55F65AD2156E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9B03D263-12CD-2E6D-79ED-F8529657C5BC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orma libre: forma 75">
              <a:extLst>
                <a:ext uri="{FF2B5EF4-FFF2-40B4-BE49-F238E27FC236}">
                  <a16:creationId xmlns:a16="http://schemas.microsoft.com/office/drawing/2014/main" id="{A90C3536-EC70-C746-C9BB-21B3528C576A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CD5890E4-165F-BD3F-BBF5-E61F110439BA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90947DB3-D134-7DE3-6604-23E404C07061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AF29724C-1BF4-FB5E-9E6B-7FF78D36BDE6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83" name="Imagen 82">
              <a:extLst>
                <a:ext uri="{FF2B5EF4-FFF2-40B4-BE49-F238E27FC236}">
                  <a16:creationId xmlns:a16="http://schemas.microsoft.com/office/drawing/2014/main" id="{689F10C9-0198-380F-9CB8-2188FFE31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EF3A10CF-D356-616C-DBB3-BBDD9E7E0EF6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85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7" name="Google Shape;234;p19">
            <a:extLst>
              <a:ext uri="{FF2B5EF4-FFF2-40B4-BE49-F238E27FC236}">
                <a16:creationId xmlns:a16="http://schemas.microsoft.com/office/drawing/2014/main" id="{88F2969D-E1BB-D6C4-61F9-034938F52806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27BF538-99B9-830C-2B56-43C7CE873E15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8FC52F9-C16A-6180-EA9A-B79A669A65E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" name="Google Shape;234;p19">
              <a:extLst>
                <a:ext uri="{FF2B5EF4-FFF2-40B4-BE49-F238E27FC236}">
                  <a16:creationId xmlns:a16="http://schemas.microsoft.com/office/drawing/2014/main" id="{20713F1B-E0B4-96B1-6CC5-B0B54E10A35C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14" name="Imagen 13">
            <a:extLst>
              <a:ext uri="{FF2B5EF4-FFF2-40B4-BE49-F238E27FC236}">
                <a16:creationId xmlns:a16="http://schemas.microsoft.com/office/drawing/2014/main" id="{94FABDB1-CE8C-8E8F-1C0F-2CD9DA149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3B46274-C5CD-AC9D-9A31-74BA3952DD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pic>
        <p:nvPicPr>
          <p:cNvPr id="4" name="Imagen 3" descr="Puede ser una imagen de una o varias personas">
            <a:extLst>
              <a:ext uri="{FF2B5EF4-FFF2-40B4-BE49-F238E27FC236}">
                <a16:creationId xmlns:a16="http://schemas.microsoft.com/office/drawing/2014/main" id="{9B66AD14-A6F8-8851-2ABA-1587384C5E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8463" y="2512643"/>
            <a:ext cx="4385028" cy="274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502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68DD38-AA6A-8107-96B7-78AEC4D98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3B252D3-8258-2179-6267-CF21718161A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70A928BF-D16D-257E-5FEA-2E697F3A30B6}"/>
              </a:ext>
            </a:extLst>
          </p:cNvPr>
          <p:cNvSpPr txBox="1"/>
          <p:nvPr/>
        </p:nvSpPr>
        <p:spPr>
          <a:xfrm>
            <a:off x="503320" y="1133895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SEGUNDO TALLER – GUATEMALA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Voz Cuenta, Tus Aportes Transforman!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075592B9-EDAA-AD17-9FC6-5AC45B77C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390" y="2421548"/>
            <a:ext cx="4399147" cy="293093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4404677A-77AC-4268-F3E6-31B30F4778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537" y="2421548"/>
            <a:ext cx="4399023" cy="2931537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6103AD88-BEAA-E706-ACC6-718909D52B77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3B0288A4-1DEA-9095-D0DC-BDB973673FE0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59D530B2-46B0-E4E0-5640-D122CF28F39F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F896D32E-2EE7-0DDD-3A69-FD00562C7632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0870C4CF-B12D-B71F-54FA-BC5C0A50696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098696EE-C533-74B5-3A02-1B5F8F083BAC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A4DA9B24-9D4F-143A-12F2-72BAD15B3019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DCA5432-01C7-E8D0-595F-EEF76F3ED6A1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F34FCB72-5289-C494-9142-F3118F1EF375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6" name="Grupo 45">
              <a:extLst>
                <a:ext uri="{FF2B5EF4-FFF2-40B4-BE49-F238E27FC236}">
                  <a16:creationId xmlns:a16="http://schemas.microsoft.com/office/drawing/2014/main" id="{B60AD79C-E354-7F9B-53AE-45F3C4312FAF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DF7E491A-65FB-2421-74FB-B874D2F3E0EE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03E4C56D-1CF5-8E2C-3A03-828F808D25CD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21F73932-5191-7DF4-9672-D167F03C9D08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F3D9F869-58F2-5030-84F9-37FC073AE356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6C1D4631-8979-A7EE-6587-7505D94213F5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8E4FDD85-F176-7E16-6D5F-3238BE38763D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232B02C6-08E7-8CA1-B3CD-187B5CEC0E51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4FD58853-ED81-4D27-BF8A-853D9A14FBFF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9584B4E7-2867-1D0C-AB78-CC554FFC8295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7602C5C7-D8E4-A314-0AA3-EA87DECACB31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F23722AD-4749-BA69-1F85-81B6593455CE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299BB1A3-4CF1-57EC-1DEE-6F0E09FA14CB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91479136-4F2B-8D9F-C5F5-3EDEE806F6E6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EB0F3839-386B-C087-E370-96F5BCB0B9A1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86BB0F32-A091-2B07-C66B-7C9E4EB52CED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60" name="Imagen 59">
              <a:extLst>
                <a:ext uri="{FF2B5EF4-FFF2-40B4-BE49-F238E27FC236}">
                  <a16:creationId xmlns:a16="http://schemas.microsoft.com/office/drawing/2014/main" id="{1D4AD2F4-B39F-102D-3B48-3B947AB35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3B29E1E-8920-B43E-44B9-0FB9338718BA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75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Google Shape;234;p19">
            <a:extLst>
              <a:ext uri="{FF2B5EF4-FFF2-40B4-BE49-F238E27FC236}">
                <a16:creationId xmlns:a16="http://schemas.microsoft.com/office/drawing/2014/main" id="{1BE69091-E6B1-8604-DE9C-43DF89E4DC86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5" name="Grupo 64">
            <a:extLst>
              <a:ext uri="{FF2B5EF4-FFF2-40B4-BE49-F238E27FC236}">
                <a16:creationId xmlns:a16="http://schemas.microsoft.com/office/drawing/2014/main" id="{2C944725-2A22-83FB-39E1-E9B637636399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6" name="Rectángulo 65">
              <a:extLst>
                <a:ext uri="{FF2B5EF4-FFF2-40B4-BE49-F238E27FC236}">
                  <a16:creationId xmlns:a16="http://schemas.microsoft.com/office/drawing/2014/main" id="{BDFF6772-340F-709B-35DF-D97811D5D2A8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Google Shape;234;p19">
              <a:extLst>
                <a:ext uri="{FF2B5EF4-FFF2-40B4-BE49-F238E27FC236}">
                  <a16:creationId xmlns:a16="http://schemas.microsoft.com/office/drawing/2014/main" id="{EE08BE30-E0BD-EEAF-80D5-CA9B68E0CA88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9" name="Imagen 68">
            <a:extLst>
              <a:ext uri="{FF2B5EF4-FFF2-40B4-BE49-F238E27FC236}">
                <a16:creationId xmlns:a16="http://schemas.microsoft.com/office/drawing/2014/main" id="{D4CFF566-A1EE-CDEB-54A3-0A90C97028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71" name="Picture 1">
            <a:extLst>
              <a:ext uri="{FF2B5EF4-FFF2-40B4-BE49-F238E27FC236}">
                <a16:creationId xmlns:a16="http://schemas.microsoft.com/office/drawing/2014/main" id="{17D15DF4-0D80-9E28-A8F3-ED95D2067C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99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C0F7C4-75D0-0C11-A830-70D7CAAEE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7D138B7-802B-05CB-F3D5-126F9EBE05D0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2274BB14-2DBB-7F5A-AEB6-3D5543D626AA}"/>
              </a:ext>
            </a:extLst>
          </p:cNvPr>
          <p:cNvSpPr txBox="1"/>
          <p:nvPr/>
        </p:nvSpPr>
        <p:spPr>
          <a:xfrm>
            <a:off x="458017" y="1080807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TERCER TALLER – CHIMALTENANGO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Participación Fortalece el 7.º Plan de Acción Nacional!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B6765E7-4BE8-FA45-C33C-4DA1D2325F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13139" t="9546" r="10835"/>
          <a:stretch>
            <a:fillRect/>
          </a:stretch>
        </p:blipFill>
        <p:spPr>
          <a:xfrm>
            <a:off x="2884428" y="2086077"/>
            <a:ext cx="4273056" cy="339287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28D220F5-CF12-AC2A-AF1E-2F2960421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r="19423"/>
          <a:stretch>
            <a:fillRect/>
          </a:stretch>
        </p:blipFill>
        <p:spPr>
          <a:xfrm>
            <a:off x="7157484" y="2086078"/>
            <a:ext cx="4905711" cy="3392878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8C7B48FC-13E9-1A26-63BF-D9552F3FBDDA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7AA4780-F408-43D1-A224-291041A4502A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166273D4-58D9-D3AD-C7BD-CA6624AAA4DE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83EA8E69-5573-252E-94BD-49D023718DB8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8A62ED18-A04B-4680-DF30-89290D125DD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8E19A765-0EEC-D30E-2A57-467E9092AFAF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13E79471-4B72-3A74-9171-C2780206DBE0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83F9A7D9-E35A-D67C-4F0E-BDE737F0E986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B0C1FFE9-6FE0-EC75-5A1F-D05B25656327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C5B67931-426A-69FD-8B14-0B8A12CE9429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1DAE78B2-AB4D-1400-46EE-1BDD8C997482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37BE6576-F6F5-3B19-B451-04C1785599D3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B6501043-CA35-24CD-D79A-70E3FCE0FC57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A3F58044-425F-A029-F4E0-5346C34F2D8F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60C943D7-8FE1-2777-2EC1-C994FD2EED5D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3ABAF720-B8F7-DACE-33A9-158B02C6F3CA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D1A05195-0D74-8358-AF93-AB6BACDAE268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B6AA98E9-C2D0-3A3D-B0B5-5C2C8CE36F3A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8726CF8A-A0C4-FF7F-77C9-3767568ED5DF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BFACBE67-8AE0-A85B-1599-34D778887C35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67DE6468-7BEB-9A86-BE37-8756CDB7F4F6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86511D97-E46C-F830-A419-698FDD84BF26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E30AA13-F33F-E22A-DC7D-E6855781CEB8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39C5B00C-320E-0C13-B3FB-6C60F1CF457F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D1B43AB8-60B4-2F7B-870B-DD06D96E1376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F3EA3A39-50B9-E61D-23A2-5A456B8E2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9" name="CuadroTexto 58">
            <a:extLst>
              <a:ext uri="{FF2B5EF4-FFF2-40B4-BE49-F238E27FC236}">
                <a16:creationId xmlns:a16="http://schemas.microsoft.com/office/drawing/2014/main" id="{11472E1F-D1C4-A7F2-1356-A369A90AD163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Google Shape;234;p19">
            <a:extLst>
              <a:ext uri="{FF2B5EF4-FFF2-40B4-BE49-F238E27FC236}">
                <a16:creationId xmlns:a16="http://schemas.microsoft.com/office/drawing/2014/main" id="{91D6F3FB-BC0C-1685-904A-C0DEEB072021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1" name="Grupo 60">
            <a:extLst>
              <a:ext uri="{FF2B5EF4-FFF2-40B4-BE49-F238E27FC236}">
                <a16:creationId xmlns:a16="http://schemas.microsoft.com/office/drawing/2014/main" id="{BEF99708-FCC2-47D9-DBEF-D39CF395449A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AD092DDA-C5F4-F4A7-FC43-6AC3E5341C7B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Google Shape;234;p19">
              <a:extLst>
                <a:ext uri="{FF2B5EF4-FFF2-40B4-BE49-F238E27FC236}">
                  <a16:creationId xmlns:a16="http://schemas.microsoft.com/office/drawing/2014/main" id="{EDFE222F-1997-BC79-D2FF-7098AA2A1AA8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5" name="Imagen 64">
            <a:extLst>
              <a:ext uri="{FF2B5EF4-FFF2-40B4-BE49-F238E27FC236}">
                <a16:creationId xmlns:a16="http://schemas.microsoft.com/office/drawing/2014/main" id="{D4F5D324-E70B-0972-873B-6E27C4F48D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7" name="Picture 1">
            <a:extLst>
              <a:ext uri="{FF2B5EF4-FFF2-40B4-BE49-F238E27FC236}">
                <a16:creationId xmlns:a16="http://schemas.microsoft.com/office/drawing/2014/main" id="{4C3BC425-64E8-9807-2AD3-241CD3B013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132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C2762-33B2-CB1C-F545-017818DB6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FD0015D2-DF22-0A89-BB05-9010344947EF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9AA43824-9989-7032-AB0B-C450F728B432}"/>
              </a:ext>
            </a:extLst>
          </p:cNvPr>
          <p:cNvSpPr txBox="1"/>
          <p:nvPr/>
        </p:nvSpPr>
        <p:spPr>
          <a:xfrm>
            <a:off x="458017" y="1164200"/>
            <a:ext cx="11055713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CUARTO TALLER – SOLOLÁ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¡Tu participación cuenta en Gobierno Abierto!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FC533E2A-5D87-7B5D-81C3-B52963D60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012" y="2505201"/>
            <a:ext cx="4444908" cy="314386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DDBE76B2-9FA3-E54E-7A94-BFAA3CEA78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502" y="2511857"/>
            <a:ext cx="4309509" cy="3171891"/>
          </a:xfrm>
          <a:prstGeom prst="rect">
            <a:avLst/>
          </a:prstGeom>
        </p:spPr>
      </p:pic>
      <p:sp>
        <p:nvSpPr>
          <p:cNvPr id="26" name="CuadroTexto 32">
            <a:extLst>
              <a:ext uri="{FF2B5EF4-FFF2-40B4-BE49-F238E27FC236}">
                <a16:creationId xmlns:a16="http://schemas.microsoft.com/office/drawing/2014/main" id="{26E826FB-A034-D272-E64F-2615DF20027F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775753D-D818-68B8-159D-5021E5AEC3A6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8E1B12E7-745C-019D-8E1F-6E18120E022D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9424B581-5D56-61A2-B04B-5E5EFB5A4DD4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153AEFA2-1A01-7681-517D-BEC5D9927782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3D6BC332-1099-2254-8A6B-95C0EE963EA8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5734D29A-7CE7-57E3-6FC1-A7E4ED709296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7628B9FF-030A-D5F6-B8AC-2C0FEBFCDCA5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29B9D04D-6FAE-AA87-6514-009AA8B9B655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C25421E6-F473-7F30-18C4-8F6387E71279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2AB6BD51-3DE4-C18E-3BE9-609A044CEADE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302FB44A-258C-F918-E1FF-87783E2A7E4A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1CD70C9A-3E79-C45A-5667-8E0E2E60D11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CA66535B-93B7-1759-42F1-C90093BE23CD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8912710F-D8FC-CB59-9382-1169B616E6B2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93A7AD65-2B6B-A446-7E85-201C077E609F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BE19B86E-8119-1CD0-CFEE-A355496A75FD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C4ADAD0F-D074-E941-A5C4-0D1610FDEA93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EA5B980D-0A54-C9E4-4EFC-17824B8AC6FD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EE9514D8-B5C0-29C7-0F33-3C0052D24047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E4649A45-7825-2994-F454-B85AD5EED53E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1F6A0E81-8A68-FE98-6368-EEC9CAC814A8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366A47F0-E02E-FB70-798F-2EF321C1C630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98520AE9-B2A6-1DB6-5E88-A65C7E483595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ECDE86D8-B53D-3079-4518-811A845160BC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7" name="Imagen 56">
              <a:extLst>
                <a:ext uri="{FF2B5EF4-FFF2-40B4-BE49-F238E27FC236}">
                  <a16:creationId xmlns:a16="http://schemas.microsoft.com/office/drawing/2014/main" id="{6700CD30-B5CF-93E4-AB1F-B4348E8B51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60" name="CuadroTexto 59">
            <a:extLst>
              <a:ext uri="{FF2B5EF4-FFF2-40B4-BE49-F238E27FC236}">
                <a16:creationId xmlns:a16="http://schemas.microsoft.com/office/drawing/2014/main" id="{A0B3C380-8A1A-809F-68A0-9890D1FCB1FE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1" name="Google Shape;234;p19">
            <a:extLst>
              <a:ext uri="{FF2B5EF4-FFF2-40B4-BE49-F238E27FC236}">
                <a16:creationId xmlns:a16="http://schemas.microsoft.com/office/drawing/2014/main" id="{BE54DD71-4DFA-A6CD-8287-250E48637D9E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3BB3D09E-79FE-95B2-9C46-F946F666B23D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8C9B75F9-A4BD-D606-3F65-85C1692B13B9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Google Shape;234;p19">
              <a:extLst>
                <a:ext uri="{FF2B5EF4-FFF2-40B4-BE49-F238E27FC236}">
                  <a16:creationId xmlns:a16="http://schemas.microsoft.com/office/drawing/2014/main" id="{033E3E86-5019-061A-D4A4-940447B288F3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6" name="Imagen 65">
            <a:extLst>
              <a:ext uri="{FF2B5EF4-FFF2-40B4-BE49-F238E27FC236}">
                <a16:creationId xmlns:a16="http://schemas.microsoft.com/office/drawing/2014/main" id="{99DEC262-2794-D82A-9FE5-DF670C50CA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8" name="Picture 1">
            <a:extLst>
              <a:ext uri="{FF2B5EF4-FFF2-40B4-BE49-F238E27FC236}">
                <a16:creationId xmlns:a16="http://schemas.microsoft.com/office/drawing/2014/main" id="{EE1FA6F2-FC2F-3A26-EB5F-300CE279B6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585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8D411B-4C1D-3B42-CA1A-EEC69E2E0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914B707-C50F-F918-AE5E-704660B23B06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D921DFBA-9090-A476-0DF4-8E2531EFFDC6}"/>
              </a:ext>
            </a:extLst>
          </p:cNvPr>
          <p:cNvSpPr txBox="1"/>
          <p:nvPr/>
        </p:nvSpPr>
        <p:spPr>
          <a:xfrm>
            <a:off x="458017" y="1203771"/>
            <a:ext cx="11055713" cy="812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QUINTO TALLER – HUEHUETENANGO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¡Tu Voz Cuenta!, De la Participación a la Acción.</a:t>
            </a:r>
            <a:endParaRPr kumimoji="0" lang="es-419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1EE6F561-270A-39CF-3BFE-8A4BA7499C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596"/>
          <a:stretch>
            <a:fillRect/>
          </a:stretch>
        </p:blipFill>
        <p:spPr>
          <a:xfrm>
            <a:off x="7357022" y="2530743"/>
            <a:ext cx="4398928" cy="281712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3D35418C-2B64-9C95-FF6C-2FFB5867EE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503" b="5619"/>
          <a:stretch>
            <a:fillRect/>
          </a:stretch>
        </p:blipFill>
        <p:spPr>
          <a:xfrm>
            <a:off x="2997034" y="2531891"/>
            <a:ext cx="4359988" cy="2821194"/>
          </a:xfrm>
          <a:prstGeom prst="rect">
            <a:avLst/>
          </a:prstGeom>
        </p:spPr>
      </p:pic>
      <p:sp>
        <p:nvSpPr>
          <p:cNvPr id="27" name="CuadroTexto 32">
            <a:extLst>
              <a:ext uri="{FF2B5EF4-FFF2-40B4-BE49-F238E27FC236}">
                <a16:creationId xmlns:a16="http://schemas.microsoft.com/office/drawing/2014/main" id="{E7642DB3-B3BF-46F7-2A8A-1B0989A43E99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7001E4D6-8DFF-2023-9D7B-54D71717CDFC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E3FA8792-33AA-E71D-3C94-119BA20DCD39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ED403576-FFED-8617-B71F-AC6E2660FF74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8B5BDB1F-5F24-0B97-BC59-69098DDCD846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E3FC214A-98C1-E82E-579E-AB46CA7D8E13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1415CFB4-490E-8EF5-484D-438E0C580B44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2E638966-994D-8DC9-6938-DFE53BC0681F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98119D6B-5AB8-BF00-8AA6-8C255254B4CE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6F2B07E9-7652-E797-3BDD-9F08C5A9F776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0DBDA5F5-9E26-0BF0-3AB8-69F057B780F7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8" name="Forma libre: forma 57">
                <a:extLst>
                  <a:ext uri="{FF2B5EF4-FFF2-40B4-BE49-F238E27FC236}">
                    <a16:creationId xmlns:a16="http://schemas.microsoft.com/office/drawing/2014/main" id="{416C577F-DA94-5A32-D527-4D2B8148950F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B1820FD5-CBB2-DC92-5332-3526E2848C0B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D3C177A7-33F9-6E7D-8BA1-F8609EDA99FD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4DE4D79C-8781-9598-4CDD-A6E89ABB803F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5D4A0DB4-F33C-8942-33D1-DB94E62F0C17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70252405-A325-332F-EF8A-EA3B427D7527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9B749D86-8E78-F056-94F1-5DE8377A22C4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3DF489EE-F754-4B78-BE80-335351582C84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C78DBDE5-C44A-8116-FAF9-2C1AF5B6D6CA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3D129892-7C4B-1C02-2CBE-FA76D3ABEE92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4B0FF5E2-16C9-A268-A1A6-FA2EC9F83382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B8A77CA-BF5B-6248-F29E-3637F20852DA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8AF4CA6F-A6A4-471A-1BD2-7DED3464B79D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AB908B61-6C3C-D0F0-866F-9CA4C5DB2709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CCDC0FF7-8AAA-3B4F-502D-BFF6526C4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9" name="CuadroTexto 58">
            <a:extLst>
              <a:ext uri="{FF2B5EF4-FFF2-40B4-BE49-F238E27FC236}">
                <a16:creationId xmlns:a16="http://schemas.microsoft.com/office/drawing/2014/main" id="{5AC0129C-7AE3-5369-C893-BF2FA7B320A0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54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0" name="Google Shape;234;p19">
            <a:extLst>
              <a:ext uri="{FF2B5EF4-FFF2-40B4-BE49-F238E27FC236}">
                <a16:creationId xmlns:a16="http://schemas.microsoft.com/office/drawing/2014/main" id="{4D47DC26-B3D6-1F45-9662-81ADC924AE1D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1" name="Grupo 60">
            <a:extLst>
              <a:ext uri="{FF2B5EF4-FFF2-40B4-BE49-F238E27FC236}">
                <a16:creationId xmlns:a16="http://schemas.microsoft.com/office/drawing/2014/main" id="{13016451-9356-6643-F9F2-565D353BE065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AEA6FA1F-B976-BB4F-58D9-11CFE91BC85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Google Shape;234;p19">
              <a:extLst>
                <a:ext uri="{FF2B5EF4-FFF2-40B4-BE49-F238E27FC236}">
                  <a16:creationId xmlns:a16="http://schemas.microsoft.com/office/drawing/2014/main" id="{9E5E7A56-FD51-84DE-3468-232AFC3D312F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5" name="Imagen 64">
            <a:extLst>
              <a:ext uri="{FF2B5EF4-FFF2-40B4-BE49-F238E27FC236}">
                <a16:creationId xmlns:a16="http://schemas.microsoft.com/office/drawing/2014/main" id="{8DB362F9-DB09-A57A-3549-295D909C1D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7" name="Picture 1">
            <a:extLst>
              <a:ext uri="{FF2B5EF4-FFF2-40B4-BE49-F238E27FC236}">
                <a16:creationId xmlns:a16="http://schemas.microsoft.com/office/drawing/2014/main" id="{336748E9-3152-24F6-B517-E9442638B7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91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76F149-4362-1AF6-4D08-9CCD316CD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9B408CB5-33FF-02F5-65AE-923A8D594DCD}"/>
              </a:ext>
            </a:extLst>
          </p:cNvPr>
          <p:cNvSpPr>
            <a:spLocks noGrp="1"/>
          </p:cNvSpPr>
          <p:nvPr/>
        </p:nvSpPr>
        <p:spPr>
          <a:xfrm>
            <a:off x="694169" y="4065434"/>
            <a:ext cx="4579257" cy="11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C69CC399-7209-B18E-C9FB-5E22E712E739}"/>
              </a:ext>
            </a:extLst>
          </p:cNvPr>
          <p:cNvSpPr txBox="1"/>
          <p:nvPr/>
        </p:nvSpPr>
        <p:spPr>
          <a:xfrm>
            <a:off x="490476" y="1101485"/>
            <a:ext cx="11055713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SEXTO TALLER – SAN MARCOS</a:t>
            </a:r>
          </a:p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¡De la Voz Ciudadana a la Acción!</a:t>
            </a:r>
            <a:endParaRPr kumimoji="0" lang="es-419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32514440-8A99-FE41-E934-14CC2572E4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342" y="2383832"/>
            <a:ext cx="4338016" cy="3068032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38E772A3-FF62-86DA-A44F-D07CBD1BD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390" y="2383832"/>
            <a:ext cx="4605952" cy="3068032"/>
          </a:xfrm>
          <a:prstGeom prst="rect">
            <a:avLst/>
          </a:prstGeom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C8EC5D86-3B4D-96D9-C0DB-F8E502473914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6CCA870A-2354-D95D-EEE6-13E986EDB08A}"/>
              </a:ext>
            </a:extLst>
          </p:cNvPr>
          <p:cNvGrpSpPr/>
          <p:nvPr/>
        </p:nvGrpSpPr>
        <p:grpSpPr>
          <a:xfrm>
            <a:off x="458017" y="4295508"/>
            <a:ext cx="1970223" cy="2121024"/>
            <a:chOff x="375920" y="3055443"/>
            <a:chExt cx="3083205" cy="3319193"/>
          </a:xfrm>
        </p:grpSpPr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FE18C265-339E-F05F-AFED-B822120C960F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C1F21EB0-27C5-E821-3F0E-6588046D37B0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A70E5B96-D506-57E8-ABDB-5ED436A3E21E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7D7C7FF3-D85E-DAC6-CC81-8B931204FBE9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5863C565-752A-2030-2B34-F5C004D14D37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6F165DC5-1002-1725-D0A4-48CD45D527A9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D4B8E45E-6CA9-E140-527E-5694FB990227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20C3E273-0651-8AFD-BC3C-15D5DE1F7B71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FF7F192F-613A-597F-E146-7E73ECD001D7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2142D03D-AEA9-1F1C-2AFA-E4F54FE757E0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CD13B35E-E209-54DA-612E-435614B6D95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0D9690AA-068C-56E3-2A2B-472ED9958B25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696EF6E7-5E55-E426-2801-EFD737D155D7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00B050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E6098A9E-6E65-7064-2678-4BB14F2BEF64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2EFFA578-EBA5-58F1-2DDB-67CE4E80D0DC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43F195A9-F6D8-FCAF-7097-EAC65018A001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A08D01F-1D67-332C-E0FA-2AF1165E1FAF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96D9CE50-3010-54AA-676E-7DFA579E7BFE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D43ADC9B-B83E-03EB-4796-13B458C38613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D1160FA2-8080-AD42-6B29-E929A038FC69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876632BF-E5F4-5CE2-41B2-47395CCB695F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B25244DB-776C-AB2F-C0AB-FC42EF2CFDB8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5E739A38-4003-3F9C-F028-72D7A8F3204F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162352B7-B5F9-78D2-D83D-D09480C53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sp>
        <p:nvSpPr>
          <p:cNvPr id="58" name="CuadroTexto 57">
            <a:extLst>
              <a:ext uri="{FF2B5EF4-FFF2-40B4-BE49-F238E27FC236}">
                <a16:creationId xmlns:a16="http://schemas.microsoft.com/office/drawing/2014/main" id="{1F09B5DF-5B41-54A2-2237-C6CBD2DDC917}"/>
              </a:ext>
            </a:extLst>
          </p:cNvPr>
          <p:cNvSpPr txBox="1"/>
          <p:nvPr/>
        </p:nvSpPr>
        <p:spPr>
          <a:xfrm>
            <a:off x="112234" y="1884828"/>
            <a:ext cx="2927746" cy="1893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+mn-ea"/>
                <a:cs typeface="+mn-cs"/>
                <a:sym typeface="Montserrat"/>
              </a:rPr>
              <a:t>60</a:t>
            </a:r>
            <a:endParaRPr kumimoji="0" lang="en-US" sz="10400" b="1" i="0" u="none" strike="noStrike" kern="1200" cap="none" spc="50" normalizeH="0" baseline="0" noProof="0" dirty="0">
              <a:ln w="9525" cmpd="sng">
                <a:solidFill>
                  <a:srgbClr val="156082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156082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9" name="Google Shape;234;p19">
            <a:extLst>
              <a:ext uri="{FF2B5EF4-FFF2-40B4-BE49-F238E27FC236}">
                <a16:creationId xmlns:a16="http://schemas.microsoft.com/office/drawing/2014/main" id="{251E592C-8F52-4E13-D809-D0DEC8E19A6A}"/>
              </a:ext>
            </a:extLst>
          </p:cNvPr>
          <p:cNvSpPr txBox="1"/>
          <p:nvPr/>
        </p:nvSpPr>
        <p:spPr>
          <a:xfrm>
            <a:off x="296063" y="3498913"/>
            <a:ext cx="2517142" cy="221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99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50" normalizeH="0" baseline="0" noProof="0" dirty="0">
                <a:ln w="9525" cmpd="sng">
                  <a:solidFill>
                    <a:srgbClr val="156082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156082">
                      <a:alpha val="40000"/>
                    </a:srgbClr>
                  </a:glow>
                </a:effectLst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PARTICIPANTES TOTALES</a:t>
            </a:r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9F254A25-44DC-E166-4D99-DF21A1EACC04}"/>
              </a:ext>
            </a:extLst>
          </p:cNvPr>
          <p:cNvGrpSpPr/>
          <p:nvPr/>
        </p:nvGrpSpPr>
        <p:grpSpPr>
          <a:xfrm>
            <a:off x="2104250" y="6147185"/>
            <a:ext cx="1375267" cy="203133"/>
            <a:chOff x="2104250" y="6147185"/>
            <a:chExt cx="1375267" cy="203133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32914905-8CFB-8917-6B96-BF4B1D3F4E03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Google Shape;234;p19">
              <a:extLst>
                <a:ext uri="{FF2B5EF4-FFF2-40B4-BE49-F238E27FC236}">
                  <a16:creationId xmlns:a16="http://schemas.microsoft.com/office/drawing/2014/main" id="{86BD0C2B-997B-CF79-313E-704C9C6C3BFD}"/>
                </a:ext>
              </a:extLst>
            </p:cNvPr>
            <p:cNvSpPr txBox="1"/>
            <p:nvPr/>
          </p:nvSpPr>
          <p:spPr>
            <a:xfrm>
              <a:off x="2232763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</a:t>
              </a:r>
            </a:p>
          </p:txBody>
        </p:sp>
      </p:grpSp>
      <p:pic>
        <p:nvPicPr>
          <p:cNvPr id="64" name="Imagen 63">
            <a:extLst>
              <a:ext uri="{FF2B5EF4-FFF2-40B4-BE49-F238E27FC236}">
                <a16:creationId xmlns:a16="http://schemas.microsoft.com/office/drawing/2014/main" id="{5D4BCEE5-46AD-8924-4E79-99F9F683D5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D4B3D039-C5C5-FBC5-8785-FE76128F8A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77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1AC1B-3A28-1E9B-0B29-F3E6F6591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46;p19">
            <a:extLst>
              <a:ext uri="{FF2B5EF4-FFF2-40B4-BE49-F238E27FC236}">
                <a16:creationId xmlns:a16="http://schemas.microsoft.com/office/drawing/2014/main" id="{336AB4CD-A127-C10C-D6AA-ADAB07CD871C}"/>
              </a:ext>
            </a:extLst>
          </p:cNvPr>
          <p:cNvSpPr txBox="1"/>
          <p:nvPr/>
        </p:nvSpPr>
        <p:spPr>
          <a:xfrm>
            <a:off x="490476" y="1101485"/>
            <a:ext cx="11055713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419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TALLERES PRÓXIMOS A REALIZAR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3A75C25-696D-9243-B2BA-52E30AD77745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A1CC969C-C5D5-2335-AE8E-4FABE573D31B}"/>
              </a:ext>
            </a:extLst>
          </p:cNvPr>
          <p:cNvGrpSpPr/>
          <p:nvPr/>
        </p:nvGrpSpPr>
        <p:grpSpPr>
          <a:xfrm>
            <a:off x="9589005" y="2533051"/>
            <a:ext cx="1970223" cy="2121024"/>
            <a:chOff x="375920" y="3055443"/>
            <a:chExt cx="3083205" cy="3319193"/>
          </a:xfrm>
        </p:grpSpPr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651A14E7-2F02-DE1F-1375-99602D134A6C}"/>
                </a:ext>
              </a:extLst>
            </p:cNvPr>
            <p:cNvSpPr/>
            <p:nvPr/>
          </p:nvSpPr>
          <p:spPr>
            <a:xfrm>
              <a:off x="1401695" y="5537791"/>
              <a:ext cx="382975" cy="481277"/>
            </a:xfrm>
            <a:custGeom>
              <a:avLst/>
              <a:gdLst>
                <a:gd name="csX0" fmla="*/ 372329 w 560633"/>
                <a:gd name="csY0" fmla="*/ 41727 h 704536"/>
                <a:gd name="csX1" fmla="*/ 361630 w 560633"/>
                <a:gd name="csY1" fmla="*/ 50821 h 704536"/>
                <a:gd name="csX2" fmla="*/ 364304 w 560633"/>
                <a:gd name="csY2" fmla="*/ 72754 h 704536"/>
                <a:gd name="csX3" fmla="*/ 379283 w 560633"/>
                <a:gd name="csY3" fmla="*/ 78104 h 704536"/>
                <a:gd name="csX4" fmla="*/ 418870 w 560633"/>
                <a:gd name="csY4" fmla="*/ 77569 h 704536"/>
                <a:gd name="csX5" fmla="*/ 431709 w 560633"/>
                <a:gd name="csY5" fmla="*/ 83453 h 704536"/>
                <a:gd name="csX6" fmla="*/ 437593 w 560633"/>
                <a:gd name="csY6" fmla="*/ 96827 h 704536"/>
                <a:gd name="csX7" fmla="*/ 442943 w 560633"/>
                <a:gd name="csY7" fmla="*/ 94687 h 704536"/>
                <a:gd name="csX8" fmla="*/ 441873 w 560633"/>
                <a:gd name="csY8" fmla="*/ 105386 h 704536"/>
                <a:gd name="csX9" fmla="*/ 428499 w 560633"/>
                <a:gd name="csY9" fmla="*/ 111806 h 704536"/>
                <a:gd name="csX10" fmla="*/ 424754 w 560633"/>
                <a:gd name="csY10" fmla="*/ 125180 h 704536"/>
                <a:gd name="csX11" fmla="*/ 429034 w 560633"/>
                <a:gd name="csY11" fmla="*/ 129994 h 704536"/>
                <a:gd name="csX12" fmla="*/ 428499 w 560633"/>
                <a:gd name="csY12" fmla="*/ 140693 h 704536"/>
                <a:gd name="csX13" fmla="*/ 421010 w 560633"/>
                <a:gd name="csY13" fmla="*/ 151393 h 704536"/>
                <a:gd name="csX14" fmla="*/ 429569 w 560633"/>
                <a:gd name="csY14" fmla="*/ 160487 h 704536"/>
                <a:gd name="csX15" fmla="*/ 444548 w 560633"/>
                <a:gd name="csY15" fmla="*/ 200073 h 704536"/>
                <a:gd name="csX16" fmla="*/ 454712 w 560633"/>
                <a:gd name="csY16" fmla="*/ 207563 h 704536"/>
                <a:gd name="csX17" fmla="*/ 468621 w 560633"/>
                <a:gd name="csY17" fmla="*/ 209703 h 704536"/>
                <a:gd name="csX18" fmla="*/ 473970 w 560633"/>
                <a:gd name="csY18" fmla="*/ 218797 h 704536"/>
                <a:gd name="csX19" fmla="*/ 522651 w 560633"/>
                <a:gd name="csY19" fmla="*/ 230566 h 704536"/>
                <a:gd name="csX20" fmla="*/ 560633 w 560633"/>
                <a:gd name="csY20" fmla="*/ 255174 h 704536"/>
                <a:gd name="csX21" fmla="*/ 545119 w 560633"/>
                <a:gd name="csY21" fmla="*/ 261593 h 704536"/>
                <a:gd name="csX22" fmla="*/ 541375 w 560633"/>
                <a:gd name="csY22" fmla="*/ 272827 h 704536"/>
                <a:gd name="csX23" fmla="*/ 542445 w 560633"/>
                <a:gd name="csY23" fmla="*/ 305994 h 704536"/>
                <a:gd name="csX24" fmla="*/ 528001 w 560633"/>
                <a:gd name="csY24" fmla="*/ 337022 h 704536"/>
                <a:gd name="csX25" fmla="*/ 509812 w 560633"/>
                <a:gd name="csY25" fmla="*/ 335952 h 704536"/>
                <a:gd name="csX26" fmla="*/ 498578 w 560633"/>
                <a:gd name="csY26" fmla="*/ 347186 h 704536"/>
                <a:gd name="csX27" fmla="*/ 500183 w 560633"/>
                <a:gd name="csY27" fmla="*/ 371259 h 704536"/>
                <a:gd name="csX28" fmla="*/ 510882 w 560633"/>
                <a:gd name="csY28" fmla="*/ 400147 h 704536"/>
                <a:gd name="csX29" fmla="*/ 493229 w 560633"/>
                <a:gd name="csY29" fmla="*/ 401752 h 704536"/>
                <a:gd name="csX30" fmla="*/ 481995 w 560633"/>
                <a:gd name="csY30" fmla="*/ 424220 h 704536"/>
                <a:gd name="csX31" fmla="*/ 465946 w 560633"/>
                <a:gd name="csY31" fmla="*/ 429569 h 704536"/>
                <a:gd name="csX32" fmla="*/ 450967 w 560633"/>
                <a:gd name="csY32" fmla="*/ 445618 h 704536"/>
                <a:gd name="csX33" fmla="*/ 440268 w 560633"/>
                <a:gd name="csY33" fmla="*/ 439733 h 704536"/>
                <a:gd name="csX34" fmla="*/ 424754 w 560633"/>
                <a:gd name="csY34" fmla="*/ 454712 h 704536"/>
                <a:gd name="csX35" fmla="*/ 402286 w 560633"/>
                <a:gd name="csY35" fmla="*/ 448828 h 704536"/>
                <a:gd name="csX36" fmla="*/ 382493 w 560633"/>
                <a:gd name="csY36" fmla="*/ 459527 h 704536"/>
                <a:gd name="csX37" fmla="*/ 369119 w 560633"/>
                <a:gd name="csY37" fmla="*/ 444013 h 704536"/>
                <a:gd name="csX38" fmla="*/ 350396 w 560633"/>
                <a:gd name="csY38" fmla="*/ 517302 h 704536"/>
                <a:gd name="csX39" fmla="*/ 341301 w 560633"/>
                <a:gd name="csY39" fmla="*/ 519442 h 704536"/>
                <a:gd name="csX40" fmla="*/ 339697 w 560633"/>
                <a:gd name="csY40" fmla="*/ 533886 h 704536"/>
                <a:gd name="csX41" fmla="*/ 316693 w 560633"/>
                <a:gd name="csY41" fmla="*/ 538165 h 704536"/>
                <a:gd name="csX42" fmla="*/ 321508 w 560633"/>
                <a:gd name="csY42" fmla="*/ 574542 h 704536"/>
                <a:gd name="csX43" fmla="*/ 284596 w 560633"/>
                <a:gd name="csY43" fmla="*/ 579357 h 704536"/>
                <a:gd name="csX44" fmla="*/ 271757 w 560633"/>
                <a:gd name="csY44" fmla="*/ 606105 h 704536"/>
                <a:gd name="csX45" fmla="*/ 276037 w 560633"/>
                <a:gd name="csY45" fmla="*/ 616804 h 704536"/>
                <a:gd name="csX46" fmla="*/ 257313 w 560633"/>
                <a:gd name="csY46" fmla="*/ 634457 h 704536"/>
                <a:gd name="csX47" fmla="*/ 267478 w 560633"/>
                <a:gd name="csY47" fmla="*/ 652645 h 704536"/>
                <a:gd name="csX48" fmla="*/ 245009 w 560633"/>
                <a:gd name="csY48" fmla="*/ 665484 h 704536"/>
                <a:gd name="csX49" fmla="*/ 243939 w 560633"/>
                <a:gd name="csY49" fmla="*/ 676184 h 704536"/>
                <a:gd name="csX50" fmla="*/ 202748 w 560633"/>
                <a:gd name="csY50" fmla="*/ 689023 h 704536"/>
                <a:gd name="csX51" fmla="*/ 190444 w 560633"/>
                <a:gd name="csY51" fmla="*/ 704001 h 704536"/>
                <a:gd name="csX52" fmla="*/ 181885 w 560633"/>
                <a:gd name="csY52" fmla="*/ 704536 h 704536"/>
                <a:gd name="csX53" fmla="*/ 191514 w 560633"/>
                <a:gd name="csY53" fmla="*/ 690092 h 704536"/>
                <a:gd name="csX54" fmla="*/ 188304 w 560633"/>
                <a:gd name="csY54" fmla="*/ 675649 h 704536"/>
                <a:gd name="csX55" fmla="*/ 181350 w 560633"/>
                <a:gd name="csY55" fmla="*/ 671369 h 704536"/>
                <a:gd name="csX56" fmla="*/ 185629 w 560633"/>
                <a:gd name="csY56" fmla="*/ 655320 h 704536"/>
                <a:gd name="csX57" fmla="*/ 166906 w 560633"/>
                <a:gd name="csY57" fmla="*/ 645156 h 704536"/>
                <a:gd name="csX58" fmla="*/ 164766 w 560633"/>
                <a:gd name="csY58" fmla="*/ 630178 h 704536"/>
                <a:gd name="csX59" fmla="*/ 155137 w 560633"/>
                <a:gd name="csY59" fmla="*/ 609849 h 704536"/>
                <a:gd name="csX60" fmla="*/ 171721 w 560633"/>
                <a:gd name="csY60" fmla="*/ 577217 h 704536"/>
                <a:gd name="csX61" fmla="*/ 169581 w 560633"/>
                <a:gd name="csY61" fmla="*/ 521581 h 704536"/>
                <a:gd name="csX62" fmla="*/ 163161 w 560633"/>
                <a:gd name="csY62" fmla="*/ 514627 h 704536"/>
                <a:gd name="csX63" fmla="*/ 124645 w 560633"/>
                <a:gd name="csY63" fmla="*/ 511417 h 704536"/>
                <a:gd name="csX64" fmla="*/ 118225 w 560633"/>
                <a:gd name="csY64" fmla="*/ 484135 h 704536"/>
                <a:gd name="csX65" fmla="*/ 93082 w 560633"/>
                <a:gd name="csY65" fmla="*/ 456317 h 704536"/>
                <a:gd name="csX66" fmla="*/ 94687 w 560633"/>
                <a:gd name="csY66" fmla="*/ 438663 h 704536"/>
                <a:gd name="csX67" fmla="*/ 101642 w 560633"/>
                <a:gd name="csY67" fmla="*/ 423150 h 704536"/>
                <a:gd name="csX68" fmla="*/ 100037 w 560633"/>
                <a:gd name="csY68" fmla="*/ 410846 h 704536"/>
                <a:gd name="csX69" fmla="*/ 108596 w 560633"/>
                <a:gd name="csY69" fmla="*/ 392122 h 704536"/>
                <a:gd name="csX70" fmla="*/ 108061 w 560633"/>
                <a:gd name="csY70" fmla="*/ 381423 h 704536"/>
                <a:gd name="csX71" fmla="*/ 117690 w 560633"/>
                <a:gd name="csY71" fmla="*/ 373934 h 704536"/>
                <a:gd name="csX72" fmla="*/ 97897 w 560633"/>
                <a:gd name="csY72" fmla="*/ 358955 h 704536"/>
                <a:gd name="csX73" fmla="*/ 98967 w 560633"/>
                <a:gd name="csY73" fmla="*/ 349326 h 704536"/>
                <a:gd name="csX74" fmla="*/ 114480 w 560633"/>
                <a:gd name="csY74" fmla="*/ 349326 h 704536"/>
                <a:gd name="csX75" fmla="*/ 133739 w 560633"/>
                <a:gd name="csY75" fmla="*/ 369654 h 704536"/>
                <a:gd name="csX76" fmla="*/ 134809 w 560633"/>
                <a:gd name="csY76" fmla="*/ 352001 h 704536"/>
                <a:gd name="csX77" fmla="*/ 152462 w 560633"/>
                <a:gd name="csY77" fmla="*/ 351466 h 704536"/>
                <a:gd name="csX78" fmla="*/ 153532 w 560633"/>
                <a:gd name="csY78" fmla="*/ 342907 h 704536"/>
                <a:gd name="csX79" fmla="*/ 129459 w 560633"/>
                <a:gd name="csY79" fmla="*/ 331137 h 704536"/>
                <a:gd name="csX80" fmla="*/ 127854 w 560633"/>
                <a:gd name="csY80" fmla="*/ 318834 h 704536"/>
                <a:gd name="csX81" fmla="*/ 132669 w 560633"/>
                <a:gd name="csY81" fmla="*/ 309739 h 704536"/>
                <a:gd name="csX82" fmla="*/ 122505 w 560633"/>
                <a:gd name="csY82" fmla="*/ 303855 h 704536"/>
                <a:gd name="csX83" fmla="*/ 126784 w 560633"/>
                <a:gd name="csY83" fmla="*/ 276037 h 704536"/>
                <a:gd name="csX84" fmla="*/ 91477 w 560633"/>
                <a:gd name="csY84" fmla="*/ 260523 h 704536"/>
                <a:gd name="csX85" fmla="*/ 88268 w 560633"/>
                <a:gd name="csY85" fmla="*/ 226286 h 704536"/>
                <a:gd name="csX86" fmla="*/ 70614 w 560633"/>
                <a:gd name="csY86" fmla="*/ 223612 h 704536"/>
                <a:gd name="csX87" fmla="*/ 66869 w 560633"/>
                <a:gd name="csY87" fmla="*/ 231101 h 704536"/>
                <a:gd name="csX88" fmla="*/ 53496 w 560633"/>
                <a:gd name="csY88" fmla="*/ 236450 h 704536"/>
                <a:gd name="csX89" fmla="*/ 28888 w 560633"/>
                <a:gd name="csY89" fmla="*/ 232706 h 704536"/>
                <a:gd name="csX90" fmla="*/ 0 w 560633"/>
                <a:gd name="csY90" fmla="*/ 194189 h 704536"/>
                <a:gd name="csX91" fmla="*/ 11769 w 560633"/>
                <a:gd name="csY91" fmla="*/ 178675 h 704536"/>
                <a:gd name="csX92" fmla="*/ 20328 w 560633"/>
                <a:gd name="csY92" fmla="*/ 176535 h 704536"/>
                <a:gd name="csX93" fmla="*/ 23003 w 560633"/>
                <a:gd name="csY93" fmla="*/ 167441 h 704536"/>
                <a:gd name="csX94" fmla="*/ 43331 w 560633"/>
                <a:gd name="csY94" fmla="*/ 149253 h 704536"/>
                <a:gd name="csX95" fmla="*/ 54565 w 560633"/>
                <a:gd name="csY95" fmla="*/ 146578 h 704536"/>
                <a:gd name="csX96" fmla="*/ 58310 w 560633"/>
                <a:gd name="csY96" fmla="*/ 134809 h 704536"/>
                <a:gd name="csX97" fmla="*/ 67404 w 560633"/>
                <a:gd name="csY97" fmla="*/ 133739 h 704536"/>
                <a:gd name="csX98" fmla="*/ 74359 w 560633"/>
                <a:gd name="csY98" fmla="*/ 124110 h 704536"/>
                <a:gd name="csX99" fmla="*/ 75964 w 560633"/>
                <a:gd name="csY99" fmla="*/ 118225 h 704536"/>
                <a:gd name="csX100" fmla="*/ 67404 w 560633"/>
                <a:gd name="csY100" fmla="*/ 104851 h 704536"/>
                <a:gd name="csX101" fmla="*/ 70079 w 560633"/>
                <a:gd name="csY101" fmla="*/ 85058 h 704536"/>
                <a:gd name="csX102" fmla="*/ 80243 w 560633"/>
                <a:gd name="csY102" fmla="*/ 82383 h 704536"/>
                <a:gd name="csX103" fmla="*/ 86128 w 560633"/>
                <a:gd name="csY103" fmla="*/ 74359 h 704536"/>
                <a:gd name="csX104" fmla="*/ 98967 w 560633"/>
                <a:gd name="csY104" fmla="*/ 74894 h 704536"/>
                <a:gd name="csX105" fmla="*/ 100572 w 560633"/>
                <a:gd name="csY105" fmla="*/ 59915 h 704536"/>
                <a:gd name="csX106" fmla="*/ 127319 w 560633"/>
                <a:gd name="csY106" fmla="*/ 52961 h 704536"/>
                <a:gd name="csX107" fmla="*/ 141228 w 560633"/>
                <a:gd name="csY107" fmla="*/ 41727 h 704536"/>
                <a:gd name="csX108" fmla="*/ 156742 w 560633"/>
                <a:gd name="csY108" fmla="*/ 38517 h 704536"/>
                <a:gd name="csX109" fmla="*/ 169581 w 560633"/>
                <a:gd name="csY109" fmla="*/ 47076 h 704536"/>
                <a:gd name="csX110" fmla="*/ 175465 w 560633"/>
                <a:gd name="csY110" fmla="*/ 43332 h 704536"/>
                <a:gd name="csX111" fmla="*/ 185094 w 560633"/>
                <a:gd name="csY111" fmla="*/ 48681 h 704536"/>
                <a:gd name="csX112" fmla="*/ 198468 w 560633"/>
                <a:gd name="csY112" fmla="*/ 41727 h 704536"/>
                <a:gd name="csX113" fmla="*/ 201678 w 560633"/>
                <a:gd name="csY113" fmla="*/ 46006 h 704536"/>
                <a:gd name="csX114" fmla="*/ 215052 w 560633"/>
                <a:gd name="csY114" fmla="*/ 41192 h 704536"/>
                <a:gd name="csX115" fmla="*/ 227891 w 560633"/>
                <a:gd name="csY115" fmla="*/ 31028 h 704536"/>
                <a:gd name="csX116" fmla="*/ 236450 w 560633"/>
                <a:gd name="csY116" fmla="*/ 33702 h 704536"/>
                <a:gd name="csX117" fmla="*/ 265873 w 560633"/>
                <a:gd name="csY117" fmla="*/ 21398 h 704536"/>
                <a:gd name="csX118" fmla="*/ 272292 w 560633"/>
                <a:gd name="csY118" fmla="*/ 21398 h 704536"/>
                <a:gd name="csX119" fmla="*/ 275502 w 560633"/>
                <a:gd name="csY119" fmla="*/ 28353 h 704536"/>
                <a:gd name="csX120" fmla="*/ 291551 w 560633"/>
                <a:gd name="csY120" fmla="*/ 37982 h 704536"/>
                <a:gd name="csX121" fmla="*/ 323648 w 560633"/>
                <a:gd name="csY121" fmla="*/ 33702 h 704536"/>
                <a:gd name="csX122" fmla="*/ 330067 w 560633"/>
                <a:gd name="csY122" fmla="*/ 29958 h 704536"/>
                <a:gd name="csX123" fmla="*/ 332207 w 560633"/>
                <a:gd name="csY123" fmla="*/ 6955 h 704536"/>
                <a:gd name="csX124" fmla="*/ 341836 w 560633"/>
                <a:gd name="csY124" fmla="*/ 0 h 704536"/>
                <a:gd name="csX125" fmla="*/ 357350 w 560633"/>
                <a:gd name="csY125" fmla="*/ 3745 h 704536"/>
                <a:gd name="csX126" fmla="*/ 372329 w 560633"/>
                <a:gd name="csY126" fmla="*/ 41727 h 704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560633" h="704536">
                  <a:moveTo>
                    <a:pt x="372329" y="41727"/>
                  </a:moveTo>
                  <a:lnTo>
                    <a:pt x="361630" y="50821"/>
                  </a:lnTo>
                  <a:lnTo>
                    <a:pt x="364304" y="72754"/>
                  </a:lnTo>
                  <a:lnTo>
                    <a:pt x="379283" y="78104"/>
                  </a:lnTo>
                  <a:lnTo>
                    <a:pt x="418870" y="77569"/>
                  </a:lnTo>
                  <a:lnTo>
                    <a:pt x="431709" y="83453"/>
                  </a:lnTo>
                  <a:lnTo>
                    <a:pt x="437593" y="96827"/>
                  </a:lnTo>
                  <a:lnTo>
                    <a:pt x="442943" y="94687"/>
                  </a:lnTo>
                  <a:lnTo>
                    <a:pt x="441873" y="105386"/>
                  </a:lnTo>
                  <a:lnTo>
                    <a:pt x="428499" y="111806"/>
                  </a:lnTo>
                  <a:lnTo>
                    <a:pt x="424754" y="125180"/>
                  </a:lnTo>
                  <a:lnTo>
                    <a:pt x="429034" y="129994"/>
                  </a:lnTo>
                  <a:lnTo>
                    <a:pt x="428499" y="140693"/>
                  </a:lnTo>
                  <a:lnTo>
                    <a:pt x="421010" y="151393"/>
                  </a:lnTo>
                  <a:lnTo>
                    <a:pt x="429569" y="160487"/>
                  </a:lnTo>
                  <a:lnTo>
                    <a:pt x="444548" y="200073"/>
                  </a:lnTo>
                  <a:lnTo>
                    <a:pt x="454712" y="207563"/>
                  </a:lnTo>
                  <a:lnTo>
                    <a:pt x="468621" y="209703"/>
                  </a:lnTo>
                  <a:lnTo>
                    <a:pt x="473970" y="218797"/>
                  </a:lnTo>
                  <a:lnTo>
                    <a:pt x="522651" y="230566"/>
                  </a:lnTo>
                  <a:lnTo>
                    <a:pt x="560633" y="255174"/>
                  </a:lnTo>
                  <a:lnTo>
                    <a:pt x="545119" y="261593"/>
                  </a:lnTo>
                  <a:lnTo>
                    <a:pt x="541375" y="272827"/>
                  </a:lnTo>
                  <a:lnTo>
                    <a:pt x="542445" y="305994"/>
                  </a:lnTo>
                  <a:lnTo>
                    <a:pt x="528001" y="337022"/>
                  </a:lnTo>
                  <a:lnTo>
                    <a:pt x="509812" y="335952"/>
                  </a:lnTo>
                  <a:lnTo>
                    <a:pt x="498578" y="347186"/>
                  </a:lnTo>
                  <a:lnTo>
                    <a:pt x="500183" y="371259"/>
                  </a:lnTo>
                  <a:lnTo>
                    <a:pt x="510882" y="400147"/>
                  </a:lnTo>
                  <a:lnTo>
                    <a:pt x="493229" y="401752"/>
                  </a:lnTo>
                  <a:lnTo>
                    <a:pt x="481995" y="424220"/>
                  </a:lnTo>
                  <a:lnTo>
                    <a:pt x="465946" y="429569"/>
                  </a:lnTo>
                  <a:lnTo>
                    <a:pt x="450967" y="445618"/>
                  </a:lnTo>
                  <a:lnTo>
                    <a:pt x="440268" y="439733"/>
                  </a:lnTo>
                  <a:lnTo>
                    <a:pt x="424754" y="454712"/>
                  </a:lnTo>
                  <a:lnTo>
                    <a:pt x="402286" y="448828"/>
                  </a:lnTo>
                  <a:lnTo>
                    <a:pt x="382493" y="459527"/>
                  </a:lnTo>
                  <a:lnTo>
                    <a:pt x="369119" y="444013"/>
                  </a:lnTo>
                  <a:lnTo>
                    <a:pt x="350396" y="517302"/>
                  </a:lnTo>
                  <a:lnTo>
                    <a:pt x="341301" y="519442"/>
                  </a:lnTo>
                  <a:lnTo>
                    <a:pt x="339697" y="533886"/>
                  </a:lnTo>
                  <a:lnTo>
                    <a:pt x="316693" y="538165"/>
                  </a:lnTo>
                  <a:lnTo>
                    <a:pt x="321508" y="574542"/>
                  </a:lnTo>
                  <a:lnTo>
                    <a:pt x="284596" y="579357"/>
                  </a:lnTo>
                  <a:lnTo>
                    <a:pt x="271757" y="606105"/>
                  </a:lnTo>
                  <a:lnTo>
                    <a:pt x="276037" y="616804"/>
                  </a:lnTo>
                  <a:lnTo>
                    <a:pt x="257313" y="634457"/>
                  </a:lnTo>
                  <a:lnTo>
                    <a:pt x="267478" y="652645"/>
                  </a:lnTo>
                  <a:lnTo>
                    <a:pt x="245009" y="665484"/>
                  </a:lnTo>
                  <a:lnTo>
                    <a:pt x="243939" y="676184"/>
                  </a:lnTo>
                  <a:lnTo>
                    <a:pt x="202748" y="689023"/>
                  </a:lnTo>
                  <a:lnTo>
                    <a:pt x="190444" y="704001"/>
                  </a:lnTo>
                  <a:lnTo>
                    <a:pt x="181885" y="704536"/>
                  </a:lnTo>
                  <a:lnTo>
                    <a:pt x="191514" y="690092"/>
                  </a:lnTo>
                  <a:lnTo>
                    <a:pt x="188304" y="675649"/>
                  </a:lnTo>
                  <a:lnTo>
                    <a:pt x="181350" y="671369"/>
                  </a:lnTo>
                  <a:lnTo>
                    <a:pt x="185629" y="655320"/>
                  </a:lnTo>
                  <a:lnTo>
                    <a:pt x="166906" y="645156"/>
                  </a:lnTo>
                  <a:lnTo>
                    <a:pt x="164766" y="630178"/>
                  </a:lnTo>
                  <a:lnTo>
                    <a:pt x="155137" y="609849"/>
                  </a:lnTo>
                  <a:lnTo>
                    <a:pt x="171721" y="577217"/>
                  </a:lnTo>
                  <a:lnTo>
                    <a:pt x="169581" y="521581"/>
                  </a:lnTo>
                  <a:lnTo>
                    <a:pt x="163161" y="514627"/>
                  </a:lnTo>
                  <a:lnTo>
                    <a:pt x="124645" y="511417"/>
                  </a:lnTo>
                  <a:lnTo>
                    <a:pt x="118225" y="484135"/>
                  </a:lnTo>
                  <a:lnTo>
                    <a:pt x="93082" y="456317"/>
                  </a:lnTo>
                  <a:lnTo>
                    <a:pt x="94687" y="438663"/>
                  </a:lnTo>
                  <a:lnTo>
                    <a:pt x="101642" y="423150"/>
                  </a:lnTo>
                  <a:lnTo>
                    <a:pt x="100037" y="410846"/>
                  </a:lnTo>
                  <a:lnTo>
                    <a:pt x="108596" y="392122"/>
                  </a:lnTo>
                  <a:lnTo>
                    <a:pt x="108061" y="381423"/>
                  </a:lnTo>
                  <a:lnTo>
                    <a:pt x="117690" y="373934"/>
                  </a:lnTo>
                  <a:lnTo>
                    <a:pt x="97897" y="358955"/>
                  </a:lnTo>
                  <a:lnTo>
                    <a:pt x="98967" y="349326"/>
                  </a:lnTo>
                  <a:lnTo>
                    <a:pt x="114480" y="349326"/>
                  </a:lnTo>
                  <a:lnTo>
                    <a:pt x="133739" y="369654"/>
                  </a:lnTo>
                  <a:lnTo>
                    <a:pt x="134809" y="352001"/>
                  </a:lnTo>
                  <a:lnTo>
                    <a:pt x="152462" y="351466"/>
                  </a:lnTo>
                  <a:lnTo>
                    <a:pt x="153532" y="342907"/>
                  </a:lnTo>
                  <a:lnTo>
                    <a:pt x="129459" y="331137"/>
                  </a:lnTo>
                  <a:lnTo>
                    <a:pt x="127854" y="318834"/>
                  </a:lnTo>
                  <a:lnTo>
                    <a:pt x="132669" y="309739"/>
                  </a:lnTo>
                  <a:lnTo>
                    <a:pt x="122505" y="303855"/>
                  </a:lnTo>
                  <a:lnTo>
                    <a:pt x="126784" y="276037"/>
                  </a:lnTo>
                  <a:lnTo>
                    <a:pt x="91477" y="260523"/>
                  </a:lnTo>
                  <a:lnTo>
                    <a:pt x="88268" y="226286"/>
                  </a:lnTo>
                  <a:lnTo>
                    <a:pt x="70614" y="223612"/>
                  </a:lnTo>
                  <a:lnTo>
                    <a:pt x="66869" y="231101"/>
                  </a:lnTo>
                  <a:lnTo>
                    <a:pt x="53496" y="236450"/>
                  </a:lnTo>
                  <a:lnTo>
                    <a:pt x="28888" y="232706"/>
                  </a:lnTo>
                  <a:lnTo>
                    <a:pt x="0" y="194189"/>
                  </a:lnTo>
                  <a:lnTo>
                    <a:pt x="11769" y="178675"/>
                  </a:lnTo>
                  <a:lnTo>
                    <a:pt x="20328" y="176535"/>
                  </a:lnTo>
                  <a:lnTo>
                    <a:pt x="23003" y="167441"/>
                  </a:lnTo>
                  <a:lnTo>
                    <a:pt x="43331" y="149253"/>
                  </a:lnTo>
                  <a:lnTo>
                    <a:pt x="54565" y="146578"/>
                  </a:lnTo>
                  <a:lnTo>
                    <a:pt x="58310" y="134809"/>
                  </a:lnTo>
                  <a:lnTo>
                    <a:pt x="67404" y="133739"/>
                  </a:lnTo>
                  <a:lnTo>
                    <a:pt x="74359" y="124110"/>
                  </a:lnTo>
                  <a:lnTo>
                    <a:pt x="75964" y="118225"/>
                  </a:lnTo>
                  <a:lnTo>
                    <a:pt x="67404" y="104851"/>
                  </a:lnTo>
                  <a:lnTo>
                    <a:pt x="70079" y="85058"/>
                  </a:lnTo>
                  <a:lnTo>
                    <a:pt x="80243" y="82383"/>
                  </a:lnTo>
                  <a:lnTo>
                    <a:pt x="86128" y="74359"/>
                  </a:lnTo>
                  <a:lnTo>
                    <a:pt x="98967" y="74894"/>
                  </a:lnTo>
                  <a:lnTo>
                    <a:pt x="100572" y="59915"/>
                  </a:lnTo>
                  <a:lnTo>
                    <a:pt x="127319" y="52961"/>
                  </a:lnTo>
                  <a:lnTo>
                    <a:pt x="141228" y="41727"/>
                  </a:lnTo>
                  <a:lnTo>
                    <a:pt x="156742" y="38517"/>
                  </a:lnTo>
                  <a:lnTo>
                    <a:pt x="169581" y="47076"/>
                  </a:lnTo>
                  <a:lnTo>
                    <a:pt x="175465" y="43332"/>
                  </a:lnTo>
                  <a:lnTo>
                    <a:pt x="185094" y="48681"/>
                  </a:lnTo>
                  <a:lnTo>
                    <a:pt x="198468" y="41727"/>
                  </a:lnTo>
                  <a:lnTo>
                    <a:pt x="201678" y="46006"/>
                  </a:lnTo>
                  <a:lnTo>
                    <a:pt x="215052" y="41192"/>
                  </a:lnTo>
                  <a:lnTo>
                    <a:pt x="227891" y="31028"/>
                  </a:lnTo>
                  <a:lnTo>
                    <a:pt x="236450" y="33702"/>
                  </a:lnTo>
                  <a:lnTo>
                    <a:pt x="265873" y="21398"/>
                  </a:lnTo>
                  <a:lnTo>
                    <a:pt x="272292" y="21398"/>
                  </a:lnTo>
                  <a:lnTo>
                    <a:pt x="275502" y="28353"/>
                  </a:lnTo>
                  <a:lnTo>
                    <a:pt x="291551" y="37982"/>
                  </a:lnTo>
                  <a:lnTo>
                    <a:pt x="323648" y="33702"/>
                  </a:lnTo>
                  <a:lnTo>
                    <a:pt x="330067" y="29958"/>
                  </a:lnTo>
                  <a:lnTo>
                    <a:pt x="332207" y="6955"/>
                  </a:lnTo>
                  <a:lnTo>
                    <a:pt x="341836" y="0"/>
                  </a:lnTo>
                  <a:lnTo>
                    <a:pt x="357350" y="3745"/>
                  </a:lnTo>
                  <a:lnTo>
                    <a:pt x="372329" y="4172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3AAF04D4-70CA-A87F-78C3-B2809AE2894C}"/>
                </a:ext>
              </a:extLst>
            </p:cNvPr>
            <p:cNvSpPr/>
            <p:nvPr/>
          </p:nvSpPr>
          <p:spPr>
            <a:xfrm>
              <a:off x="1649460" y="5363844"/>
              <a:ext cx="425365" cy="347894"/>
            </a:xfrm>
            <a:custGeom>
              <a:avLst/>
              <a:gdLst>
                <a:gd name="csX0" fmla="*/ 509277 w 622687"/>
                <a:gd name="csY0" fmla="*/ 13909 h 509277"/>
                <a:gd name="csX1" fmla="*/ 622688 w 622687"/>
                <a:gd name="csY1" fmla="*/ 136414 h 509277"/>
                <a:gd name="csX2" fmla="*/ 618943 w 622687"/>
                <a:gd name="csY2" fmla="*/ 143368 h 509277"/>
                <a:gd name="csX3" fmla="*/ 573472 w 622687"/>
                <a:gd name="csY3" fmla="*/ 141763 h 509277"/>
                <a:gd name="csX4" fmla="*/ 539770 w 622687"/>
                <a:gd name="csY4" fmla="*/ 133204 h 509277"/>
                <a:gd name="csX5" fmla="*/ 538165 w 622687"/>
                <a:gd name="csY5" fmla="*/ 136414 h 509277"/>
                <a:gd name="csX6" fmla="*/ 564913 w 622687"/>
                <a:gd name="csY6" fmla="*/ 176000 h 509277"/>
                <a:gd name="csX7" fmla="*/ 562238 w 622687"/>
                <a:gd name="csY7" fmla="*/ 209167 h 509277"/>
                <a:gd name="csX8" fmla="*/ 571867 w 622687"/>
                <a:gd name="csY8" fmla="*/ 208098 h 509277"/>
                <a:gd name="csX9" fmla="*/ 576147 w 622687"/>
                <a:gd name="csY9" fmla="*/ 214517 h 509277"/>
                <a:gd name="csX10" fmla="*/ 588451 w 622687"/>
                <a:gd name="csY10" fmla="*/ 207028 h 509277"/>
                <a:gd name="csX11" fmla="*/ 598080 w 622687"/>
                <a:gd name="csY11" fmla="*/ 212912 h 509277"/>
                <a:gd name="csX12" fmla="*/ 593800 w 622687"/>
                <a:gd name="csY12" fmla="*/ 228426 h 509277"/>
                <a:gd name="csX13" fmla="*/ 597545 w 622687"/>
                <a:gd name="csY13" fmla="*/ 233776 h 509277"/>
                <a:gd name="csX14" fmla="*/ 595940 w 622687"/>
                <a:gd name="csY14" fmla="*/ 256779 h 509277"/>
                <a:gd name="csX15" fmla="*/ 571867 w 622687"/>
                <a:gd name="csY15" fmla="*/ 264268 h 509277"/>
                <a:gd name="csX16" fmla="*/ 554749 w 622687"/>
                <a:gd name="csY16" fmla="*/ 291016 h 509277"/>
                <a:gd name="csX17" fmla="*/ 528536 w 622687"/>
                <a:gd name="csY17" fmla="*/ 291016 h 509277"/>
                <a:gd name="csX18" fmla="*/ 480925 w 622687"/>
                <a:gd name="csY18" fmla="*/ 319368 h 509277"/>
                <a:gd name="csX19" fmla="*/ 471831 w 622687"/>
                <a:gd name="csY19" fmla="*/ 333277 h 509277"/>
                <a:gd name="csX20" fmla="*/ 483600 w 622687"/>
                <a:gd name="csY20" fmla="*/ 346651 h 509277"/>
                <a:gd name="csX21" fmla="*/ 462736 w 622687"/>
                <a:gd name="csY21" fmla="*/ 355745 h 509277"/>
                <a:gd name="csX22" fmla="*/ 455782 w 622687"/>
                <a:gd name="csY22" fmla="*/ 373934 h 509277"/>
                <a:gd name="csX23" fmla="*/ 432244 w 622687"/>
                <a:gd name="csY23" fmla="*/ 372329 h 509277"/>
                <a:gd name="csX24" fmla="*/ 422080 w 622687"/>
                <a:gd name="csY24" fmla="*/ 362165 h 509277"/>
                <a:gd name="csX25" fmla="*/ 412451 w 622687"/>
                <a:gd name="csY25" fmla="*/ 357885 h 509277"/>
                <a:gd name="csX26" fmla="*/ 408706 w 622687"/>
                <a:gd name="csY26" fmla="*/ 360025 h 509277"/>
                <a:gd name="csX27" fmla="*/ 402286 w 622687"/>
                <a:gd name="csY27" fmla="*/ 373934 h 509277"/>
                <a:gd name="csX28" fmla="*/ 403891 w 622687"/>
                <a:gd name="csY28" fmla="*/ 384098 h 509277"/>
                <a:gd name="csX29" fmla="*/ 388913 w 622687"/>
                <a:gd name="csY29" fmla="*/ 384098 h 509277"/>
                <a:gd name="csX30" fmla="*/ 399612 w 622687"/>
                <a:gd name="csY30" fmla="*/ 397472 h 509277"/>
                <a:gd name="csX31" fmla="*/ 381958 w 622687"/>
                <a:gd name="csY31" fmla="*/ 395332 h 509277"/>
                <a:gd name="csX32" fmla="*/ 373399 w 622687"/>
                <a:gd name="csY32" fmla="*/ 402821 h 509277"/>
                <a:gd name="csX33" fmla="*/ 371794 w 622687"/>
                <a:gd name="csY33" fmla="*/ 433314 h 509277"/>
                <a:gd name="csX34" fmla="*/ 352535 w 622687"/>
                <a:gd name="csY34" fmla="*/ 450967 h 509277"/>
                <a:gd name="csX35" fmla="*/ 352001 w 622687"/>
                <a:gd name="csY35" fmla="*/ 468621 h 509277"/>
                <a:gd name="csX36" fmla="*/ 348256 w 622687"/>
                <a:gd name="csY36" fmla="*/ 472365 h 509277"/>
                <a:gd name="csX37" fmla="*/ 325253 w 622687"/>
                <a:gd name="csY37" fmla="*/ 471831 h 509277"/>
                <a:gd name="csX38" fmla="*/ 314554 w 622687"/>
                <a:gd name="csY38" fmla="*/ 462736 h 509277"/>
                <a:gd name="csX39" fmla="*/ 303320 w 622687"/>
                <a:gd name="csY39" fmla="*/ 461131 h 509277"/>
                <a:gd name="csX40" fmla="*/ 287806 w 622687"/>
                <a:gd name="csY40" fmla="*/ 465946 h 509277"/>
                <a:gd name="csX41" fmla="*/ 281921 w 622687"/>
                <a:gd name="csY41" fmla="*/ 472365 h 509277"/>
                <a:gd name="csX42" fmla="*/ 240730 w 622687"/>
                <a:gd name="csY42" fmla="*/ 480390 h 509277"/>
                <a:gd name="csX43" fmla="*/ 222006 w 622687"/>
                <a:gd name="csY43" fmla="*/ 506068 h 509277"/>
                <a:gd name="csX44" fmla="*/ 201143 w 622687"/>
                <a:gd name="csY44" fmla="*/ 509277 h 509277"/>
                <a:gd name="csX45" fmla="*/ 159952 w 622687"/>
                <a:gd name="csY45" fmla="*/ 485204 h 509277"/>
                <a:gd name="csX46" fmla="*/ 111271 w 622687"/>
                <a:gd name="csY46" fmla="*/ 473435 h 509277"/>
                <a:gd name="csX47" fmla="*/ 105921 w 622687"/>
                <a:gd name="csY47" fmla="*/ 464341 h 509277"/>
                <a:gd name="csX48" fmla="*/ 92012 w 622687"/>
                <a:gd name="csY48" fmla="*/ 462201 h 509277"/>
                <a:gd name="csX49" fmla="*/ 81848 w 622687"/>
                <a:gd name="csY49" fmla="*/ 454712 h 509277"/>
                <a:gd name="csX50" fmla="*/ 66869 w 622687"/>
                <a:gd name="csY50" fmla="*/ 415125 h 509277"/>
                <a:gd name="csX51" fmla="*/ 58310 w 622687"/>
                <a:gd name="csY51" fmla="*/ 406031 h 509277"/>
                <a:gd name="csX52" fmla="*/ 65799 w 622687"/>
                <a:gd name="csY52" fmla="*/ 395332 h 509277"/>
                <a:gd name="csX53" fmla="*/ 66334 w 622687"/>
                <a:gd name="csY53" fmla="*/ 384633 h 509277"/>
                <a:gd name="csX54" fmla="*/ 62055 w 622687"/>
                <a:gd name="csY54" fmla="*/ 379818 h 509277"/>
                <a:gd name="csX55" fmla="*/ 65799 w 622687"/>
                <a:gd name="csY55" fmla="*/ 366444 h 509277"/>
                <a:gd name="csX56" fmla="*/ 79173 w 622687"/>
                <a:gd name="csY56" fmla="*/ 360025 h 509277"/>
                <a:gd name="csX57" fmla="*/ 80243 w 622687"/>
                <a:gd name="csY57" fmla="*/ 349326 h 509277"/>
                <a:gd name="csX58" fmla="*/ 74894 w 622687"/>
                <a:gd name="csY58" fmla="*/ 351466 h 509277"/>
                <a:gd name="csX59" fmla="*/ 69009 w 622687"/>
                <a:gd name="csY59" fmla="*/ 338092 h 509277"/>
                <a:gd name="csX60" fmla="*/ 56170 w 622687"/>
                <a:gd name="csY60" fmla="*/ 332207 h 509277"/>
                <a:gd name="csX61" fmla="*/ 16584 w 622687"/>
                <a:gd name="csY61" fmla="*/ 332742 h 509277"/>
                <a:gd name="csX62" fmla="*/ 1605 w 622687"/>
                <a:gd name="csY62" fmla="*/ 327393 h 509277"/>
                <a:gd name="csX63" fmla="*/ 0 w 622687"/>
                <a:gd name="csY63" fmla="*/ 303855 h 509277"/>
                <a:gd name="csX64" fmla="*/ 9629 w 622687"/>
                <a:gd name="csY64" fmla="*/ 296365 h 509277"/>
                <a:gd name="csX65" fmla="*/ 44401 w 622687"/>
                <a:gd name="csY65" fmla="*/ 299040 h 509277"/>
                <a:gd name="csX66" fmla="*/ 64730 w 622687"/>
                <a:gd name="csY66" fmla="*/ 295830 h 509277"/>
                <a:gd name="csX67" fmla="*/ 70614 w 622687"/>
                <a:gd name="csY67" fmla="*/ 291016 h 509277"/>
                <a:gd name="csX68" fmla="*/ 90407 w 622687"/>
                <a:gd name="csY68" fmla="*/ 294225 h 509277"/>
                <a:gd name="csX69" fmla="*/ 98432 w 622687"/>
                <a:gd name="csY69" fmla="*/ 290481 h 509277"/>
                <a:gd name="csX70" fmla="*/ 102176 w 622687"/>
                <a:gd name="csY70" fmla="*/ 280852 h 509277"/>
                <a:gd name="csX71" fmla="*/ 85593 w 622687"/>
                <a:gd name="csY71" fmla="*/ 270152 h 509277"/>
                <a:gd name="csX72" fmla="*/ 87733 w 622687"/>
                <a:gd name="csY72" fmla="*/ 255174 h 509277"/>
                <a:gd name="csX73" fmla="*/ 385703 w 622687"/>
                <a:gd name="csY73" fmla="*/ 26213 h 509277"/>
                <a:gd name="csX74" fmla="*/ 443478 w 622687"/>
                <a:gd name="csY74" fmla="*/ 0 h 509277"/>
                <a:gd name="csX75" fmla="*/ 450432 w 622687"/>
                <a:gd name="csY75" fmla="*/ 6954 h 509277"/>
                <a:gd name="csX76" fmla="*/ 468621 w 622687"/>
                <a:gd name="csY76" fmla="*/ 12839 h 509277"/>
                <a:gd name="csX77" fmla="*/ 499113 w 622687"/>
                <a:gd name="csY77" fmla="*/ 17119 h 509277"/>
                <a:gd name="csX78" fmla="*/ 509277 w 622687"/>
                <a:gd name="csY78" fmla="*/ 13909 h 5092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622687" h="509277">
                  <a:moveTo>
                    <a:pt x="509277" y="13909"/>
                  </a:moveTo>
                  <a:lnTo>
                    <a:pt x="622688" y="136414"/>
                  </a:lnTo>
                  <a:lnTo>
                    <a:pt x="618943" y="143368"/>
                  </a:lnTo>
                  <a:lnTo>
                    <a:pt x="573472" y="141763"/>
                  </a:lnTo>
                  <a:lnTo>
                    <a:pt x="539770" y="133204"/>
                  </a:lnTo>
                  <a:lnTo>
                    <a:pt x="538165" y="136414"/>
                  </a:lnTo>
                  <a:lnTo>
                    <a:pt x="564913" y="176000"/>
                  </a:lnTo>
                  <a:lnTo>
                    <a:pt x="562238" y="209167"/>
                  </a:lnTo>
                  <a:lnTo>
                    <a:pt x="571867" y="208098"/>
                  </a:lnTo>
                  <a:lnTo>
                    <a:pt x="576147" y="214517"/>
                  </a:lnTo>
                  <a:lnTo>
                    <a:pt x="588451" y="207028"/>
                  </a:lnTo>
                  <a:lnTo>
                    <a:pt x="598080" y="212912"/>
                  </a:lnTo>
                  <a:lnTo>
                    <a:pt x="593800" y="228426"/>
                  </a:lnTo>
                  <a:lnTo>
                    <a:pt x="597545" y="233776"/>
                  </a:lnTo>
                  <a:lnTo>
                    <a:pt x="595940" y="256779"/>
                  </a:lnTo>
                  <a:lnTo>
                    <a:pt x="571867" y="264268"/>
                  </a:lnTo>
                  <a:lnTo>
                    <a:pt x="554749" y="291016"/>
                  </a:lnTo>
                  <a:lnTo>
                    <a:pt x="528536" y="291016"/>
                  </a:lnTo>
                  <a:lnTo>
                    <a:pt x="480925" y="319368"/>
                  </a:lnTo>
                  <a:lnTo>
                    <a:pt x="471831" y="333277"/>
                  </a:lnTo>
                  <a:lnTo>
                    <a:pt x="483600" y="346651"/>
                  </a:lnTo>
                  <a:lnTo>
                    <a:pt x="462736" y="355745"/>
                  </a:lnTo>
                  <a:lnTo>
                    <a:pt x="455782" y="373934"/>
                  </a:lnTo>
                  <a:lnTo>
                    <a:pt x="432244" y="372329"/>
                  </a:lnTo>
                  <a:lnTo>
                    <a:pt x="422080" y="362165"/>
                  </a:lnTo>
                  <a:lnTo>
                    <a:pt x="412451" y="357885"/>
                  </a:lnTo>
                  <a:lnTo>
                    <a:pt x="408706" y="360025"/>
                  </a:lnTo>
                  <a:lnTo>
                    <a:pt x="402286" y="373934"/>
                  </a:lnTo>
                  <a:lnTo>
                    <a:pt x="403891" y="384098"/>
                  </a:lnTo>
                  <a:lnTo>
                    <a:pt x="388913" y="384098"/>
                  </a:lnTo>
                  <a:lnTo>
                    <a:pt x="399612" y="397472"/>
                  </a:lnTo>
                  <a:lnTo>
                    <a:pt x="381958" y="395332"/>
                  </a:lnTo>
                  <a:lnTo>
                    <a:pt x="373399" y="402821"/>
                  </a:lnTo>
                  <a:lnTo>
                    <a:pt x="371794" y="433314"/>
                  </a:lnTo>
                  <a:lnTo>
                    <a:pt x="352535" y="450967"/>
                  </a:lnTo>
                  <a:lnTo>
                    <a:pt x="352001" y="468621"/>
                  </a:lnTo>
                  <a:lnTo>
                    <a:pt x="348256" y="472365"/>
                  </a:lnTo>
                  <a:lnTo>
                    <a:pt x="325253" y="471831"/>
                  </a:lnTo>
                  <a:lnTo>
                    <a:pt x="314554" y="462736"/>
                  </a:lnTo>
                  <a:lnTo>
                    <a:pt x="303320" y="461131"/>
                  </a:lnTo>
                  <a:lnTo>
                    <a:pt x="287806" y="465946"/>
                  </a:lnTo>
                  <a:lnTo>
                    <a:pt x="281921" y="472365"/>
                  </a:lnTo>
                  <a:lnTo>
                    <a:pt x="240730" y="480390"/>
                  </a:lnTo>
                  <a:lnTo>
                    <a:pt x="222006" y="506068"/>
                  </a:lnTo>
                  <a:lnTo>
                    <a:pt x="201143" y="509277"/>
                  </a:lnTo>
                  <a:lnTo>
                    <a:pt x="159952" y="485204"/>
                  </a:lnTo>
                  <a:lnTo>
                    <a:pt x="111271" y="473435"/>
                  </a:lnTo>
                  <a:lnTo>
                    <a:pt x="105921" y="464341"/>
                  </a:lnTo>
                  <a:lnTo>
                    <a:pt x="92012" y="462201"/>
                  </a:lnTo>
                  <a:lnTo>
                    <a:pt x="81848" y="454712"/>
                  </a:lnTo>
                  <a:lnTo>
                    <a:pt x="66869" y="415125"/>
                  </a:lnTo>
                  <a:lnTo>
                    <a:pt x="58310" y="406031"/>
                  </a:lnTo>
                  <a:lnTo>
                    <a:pt x="65799" y="395332"/>
                  </a:lnTo>
                  <a:lnTo>
                    <a:pt x="66334" y="384633"/>
                  </a:lnTo>
                  <a:lnTo>
                    <a:pt x="62055" y="379818"/>
                  </a:lnTo>
                  <a:lnTo>
                    <a:pt x="65799" y="366444"/>
                  </a:lnTo>
                  <a:lnTo>
                    <a:pt x="79173" y="360025"/>
                  </a:lnTo>
                  <a:lnTo>
                    <a:pt x="80243" y="349326"/>
                  </a:lnTo>
                  <a:lnTo>
                    <a:pt x="74894" y="351466"/>
                  </a:lnTo>
                  <a:lnTo>
                    <a:pt x="69009" y="338092"/>
                  </a:lnTo>
                  <a:lnTo>
                    <a:pt x="56170" y="332207"/>
                  </a:lnTo>
                  <a:lnTo>
                    <a:pt x="16584" y="332742"/>
                  </a:lnTo>
                  <a:lnTo>
                    <a:pt x="1605" y="327393"/>
                  </a:lnTo>
                  <a:lnTo>
                    <a:pt x="0" y="303855"/>
                  </a:lnTo>
                  <a:lnTo>
                    <a:pt x="9629" y="296365"/>
                  </a:lnTo>
                  <a:lnTo>
                    <a:pt x="44401" y="299040"/>
                  </a:lnTo>
                  <a:lnTo>
                    <a:pt x="64730" y="295830"/>
                  </a:lnTo>
                  <a:lnTo>
                    <a:pt x="70614" y="291016"/>
                  </a:lnTo>
                  <a:lnTo>
                    <a:pt x="90407" y="294225"/>
                  </a:lnTo>
                  <a:lnTo>
                    <a:pt x="98432" y="290481"/>
                  </a:lnTo>
                  <a:lnTo>
                    <a:pt x="102176" y="280852"/>
                  </a:lnTo>
                  <a:lnTo>
                    <a:pt x="85593" y="270152"/>
                  </a:lnTo>
                  <a:lnTo>
                    <a:pt x="87733" y="255174"/>
                  </a:lnTo>
                  <a:lnTo>
                    <a:pt x="385703" y="26213"/>
                  </a:lnTo>
                  <a:lnTo>
                    <a:pt x="443478" y="0"/>
                  </a:lnTo>
                  <a:lnTo>
                    <a:pt x="450432" y="6954"/>
                  </a:lnTo>
                  <a:lnTo>
                    <a:pt x="468621" y="12839"/>
                  </a:lnTo>
                  <a:lnTo>
                    <a:pt x="499113" y="17119"/>
                  </a:lnTo>
                  <a:lnTo>
                    <a:pt x="509277" y="13909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63844FB7-3591-0D87-532B-767BE21115A4}"/>
                </a:ext>
              </a:extLst>
            </p:cNvPr>
            <p:cNvSpPr/>
            <p:nvPr/>
          </p:nvSpPr>
          <p:spPr>
            <a:xfrm>
              <a:off x="1321299" y="5675925"/>
              <a:ext cx="185275" cy="249226"/>
            </a:xfrm>
            <a:custGeom>
              <a:avLst/>
              <a:gdLst>
                <a:gd name="csX0" fmla="*/ 225216 w 271222"/>
                <a:gd name="csY0" fmla="*/ 272292 h 364839"/>
                <a:gd name="csX1" fmla="*/ 209702 w 271222"/>
                <a:gd name="csY1" fmla="*/ 285131 h 364839"/>
                <a:gd name="csX2" fmla="*/ 216657 w 271222"/>
                <a:gd name="csY2" fmla="*/ 301180 h 364839"/>
                <a:gd name="csX3" fmla="*/ 204353 w 271222"/>
                <a:gd name="csY3" fmla="*/ 309739 h 364839"/>
                <a:gd name="csX4" fmla="*/ 190979 w 271222"/>
                <a:gd name="csY4" fmla="*/ 302250 h 364839"/>
                <a:gd name="csX5" fmla="*/ 176535 w 271222"/>
                <a:gd name="csY5" fmla="*/ 302785 h 364839"/>
                <a:gd name="csX6" fmla="*/ 144438 w 271222"/>
                <a:gd name="csY6" fmla="*/ 276037 h 364839"/>
                <a:gd name="csX7" fmla="*/ 136414 w 271222"/>
                <a:gd name="csY7" fmla="*/ 274967 h 364839"/>
                <a:gd name="csX8" fmla="*/ 115015 w 271222"/>
                <a:gd name="csY8" fmla="*/ 286201 h 364839"/>
                <a:gd name="csX9" fmla="*/ 102176 w 271222"/>
                <a:gd name="csY9" fmla="*/ 298505 h 364839"/>
                <a:gd name="csX10" fmla="*/ 75964 w 271222"/>
                <a:gd name="csY10" fmla="*/ 340231 h 364839"/>
                <a:gd name="csX11" fmla="*/ 74894 w 271222"/>
                <a:gd name="csY11" fmla="*/ 364839 h 364839"/>
                <a:gd name="csX12" fmla="*/ 66334 w 271222"/>
                <a:gd name="csY12" fmla="*/ 353070 h 364839"/>
                <a:gd name="csX13" fmla="*/ 64729 w 271222"/>
                <a:gd name="csY13" fmla="*/ 335417 h 364839"/>
                <a:gd name="csX14" fmla="*/ 42261 w 271222"/>
                <a:gd name="csY14" fmla="*/ 303855 h 364839"/>
                <a:gd name="csX15" fmla="*/ 0 w 271222"/>
                <a:gd name="csY15" fmla="*/ 266942 h 364839"/>
                <a:gd name="csX16" fmla="*/ 8559 w 271222"/>
                <a:gd name="csY16" fmla="*/ 202213 h 364839"/>
                <a:gd name="csX17" fmla="*/ 21933 w 271222"/>
                <a:gd name="csY17" fmla="*/ 192049 h 364839"/>
                <a:gd name="csX18" fmla="*/ 26213 w 271222"/>
                <a:gd name="csY18" fmla="*/ 170116 h 364839"/>
                <a:gd name="csX19" fmla="*/ 54565 w 271222"/>
                <a:gd name="csY19" fmla="*/ 173325 h 364839"/>
                <a:gd name="csX20" fmla="*/ 66334 w 271222"/>
                <a:gd name="csY20" fmla="*/ 161556 h 364839"/>
                <a:gd name="csX21" fmla="*/ 74359 w 271222"/>
                <a:gd name="csY21" fmla="*/ 160487 h 364839"/>
                <a:gd name="csX22" fmla="*/ 89872 w 271222"/>
                <a:gd name="csY22" fmla="*/ 119295 h 364839"/>
                <a:gd name="csX23" fmla="*/ 88268 w 271222"/>
                <a:gd name="csY23" fmla="*/ 105386 h 364839"/>
                <a:gd name="csX24" fmla="*/ 118760 w 271222"/>
                <a:gd name="csY24" fmla="*/ 70079 h 364839"/>
                <a:gd name="csX25" fmla="*/ 106991 w 271222"/>
                <a:gd name="csY25" fmla="*/ 35842 h 364839"/>
                <a:gd name="csX26" fmla="*/ 109666 w 271222"/>
                <a:gd name="csY26" fmla="*/ 19258 h 364839"/>
                <a:gd name="csX27" fmla="*/ 119295 w 271222"/>
                <a:gd name="csY27" fmla="*/ 13374 h 364839"/>
                <a:gd name="csX28" fmla="*/ 121435 w 271222"/>
                <a:gd name="csY28" fmla="*/ 0 h 364839"/>
                <a:gd name="csX29" fmla="*/ 146578 w 271222"/>
                <a:gd name="csY29" fmla="*/ 30492 h 364839"/>
                <a:gd name="csX30" fmla="*/ 171186 w 271222"/>
                <a:gd name="csY30" fmla="*/ 34237 h 364839"/>
                <a:gd name="csX31" fmla="*/ 184560 w 271222"/>
                <a:gd name="csY31" fmla="*/ 28887 h 364839"/>
                <a:gd name="csX32" fmla="*/ 188304 w 271222"/>
                <a:gd name="csY32" fmla="*/ 21398 h 364839"/>
                <a:gd name="csX33" fmla="*/ 205958 w 271222"/>
                <a:gd name="csY33" fmla="*/ 24073 h 364839"/>
                <a:gd name="csX34" fmla="*/ 209167 w 271222"/>
                <a:gd name="csY34" fmla="*/ 58310 h 364839"/>
                <a:gd name="csX35" fmla="*/ 244474 w 271222"/>
                <a:gd name="csY35" fmla="*/ 73824 h 364839"/>
                <a:gd name="csX36" fmla="*/ 240195 w 271222"/>
                <a:gd name="csY36" fmla="*/ 101641 h 364839"/>
                <a:gd name="csX37" fmla="*/ 250359 w 271222"/>
                <a:gd name="csY37" fmla="*/ 107526 h 364839"/>
                <a:gd name="csX38" fmla="*/ 245544 w 271222"/>
                <a:gd name="csY38" fmla="*/ 116620 h 364839"/>
                <a:gd name="csX39" fmla="*/ 247149 w 271222"/>
                <a:gd name="csY39" fmla="*/ 128924 h 364839"/>
                <a:gd name="csX40" fmla="*/ 271222 w 271222"/>
                <a:gd name="csY40" fmla="*/ 140693 h 364839"/>
                <a:gd name="csX41" fmla="*/ 270152 w 271222"/>
                <a:gd name="csY41" fmla="*/ 149252 h 364839"/>
                <a:gd name="csX42" fmla="*/ 252499 w 271222"/>
                <a:gd name="csY42" fmla="*/ 149787 h 364839"/>
                <a:gd name="csX43" fmla="*/ 251429 w 271222"/>
                <a:gd name="csY43" fmla="*/ 167441 h 364839"/>
                <a:gd name="csX44" fmla="*/ 232171 w 271222"/>
                <a:gd name="csY44" fmla="*/ 147113 h 364839"/>
                <a:gd name="csX45" fmla="*/ 219332 w 271222"/>
                <a:gd name="csY45" fmla="*/ 145508 h 364839"/>
                <a:gd name="csX46" fmla="*/ 215587 w 271222"/>
                <a:gd name="csY46" fmla="*/ 149787 h 364839"/>
                <a:gd name="csX47" fmla="*/ 215587 w 271222"/>
                <a:gd name="csY47" fmla="*/ 156742 h 364839"/>
                <a:gd name="csX48" fmla="*/ 235380 w 271222"/>
                <a:gd name="csY48" fmla="*/ 171721 h 364839"/>
                <a:gd name="csX49" fmla="*/ 225751 w 271222"/>
                <a:gd name="csY49" fmla="*/ 179210 h 364839"/>
                <a:gd name="csX50" fmla="*/ 226286 w 271222"/>
                <a:gd name="csY50" fmla="*/ 189909 h 364839"/>
                <a:gd name="csX51" fmla="*/ 217727 w 271222"/>
                <a:gd name="csY51" fmla="*/ 208633 h 364839"/>
                <a:gd name="csX52" fmla="*/ 219332 w 271222"/>
                <a:gd name="csY52" fmla="*/ 220936 h 364839"/>
                <a:gd name="csX53" fmla="*/ 212377 w 271222"/>
                <a:gd name="csY53" fmla="*/ 236450 h 364839"/>
                <a:gd name="csX54" fmla="*/ 210772 w 271222"/>
                <a:gd name="csY54" fmla="*/ 254104 h 364839"/>
                <a:gd name="csX55" fmla="*/ 225216 w 271222"/>
                <a:gd name="csY55" fmla="*/ 272292 h 364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71222" h="364839">
                  <a:moveTo>
                    <a:pt x="225216" y="272292"/>
                  </a:moveTo>
                  <a:lnTo>
                    <a:pt x="209702" y="285131"/>
                  </a:lnTo>
                  <a:lnTo>
                    <a:pt x="216657" y="301180"/>
                  </a:lnTo>
                  <a:lnTo>
                    <a:pt x="204353" y="309739"/>
                  </a:lnTo>
                  <a:lnTo>
                    <a:pt x="190979" y="302250"/>
                  </a:lnTo>
                  <a:lnTo>
                    <a:pt x="176535" y="302785"/>
                  </a:lnTo>
                  <a:lnTo>
                    <a:pt x="144438" y="276037"/>
                  </a:lnTo>
                  <a:lnTo>
                    <a:pt x="136414" y="274967"/>
                  </a:lnTo>
                  <a:lnTo>
                    <a:pt x="115015" y="286201"/>
                  </a:lnTo>
                  <a:lnTo>
                    <a:pt x="102176" y="298505"/>
                  </a:lnTo>
                  <a:lnTo>
                    <a:pt x="75964" y="340231"/>
                  </a:lnTo>
                  <a:lnTo>
                    <a:pt x="74894" y="364839"/>
                  </a:lnTo>
                  <a:lnTo>
                    <a:pt x="66334" y="353070"/>
                  </a:lnTo>
                  <a:lnTo>
                    <a:pt x="64729" y="335417"/>
                  </a:lnTo>
                  <a:lnTo>
                    <a:pt x="42261" y="303855"/>
                  </a:lnTo>
                  <a:lnTo>
                    <a:pt x="0" y="266942"/>
                  </a:lnTo>
                  <a:lnTo>
                    <a:pt x="8559" y="202213"/>
                  </a:lnTo>
                  <a:lnTo>
                    <a:pt x="21933" y="192049"/>
                  </a:lnTo>
                  <a:lnTo>
                    <a:pt x="26213" y="170116"/>
                  </a:lnTo>
                  <a:lnTo>
                    <a:pt x="54565" y="173325"/>
                  </a:lnTo>
                  <a:lnTo>
                    <a:pt x="66334" y="161556"/>
                  </a:lnTo>
                  <a:lnTo>
                    <a:pt x="74359" y="160487"/>
                  </a:lnTo>
                  <a:lnTo>
                    <a:pt x="89872" y="119295"/>
                  </a:lnTo>
                  <a:lnTo>
                    <a:pt x="88268" y="105386"/>
                  </a:lnTo>
                  <a:lnTo>
                    <a:pt x="118760" y="70079"/>
                  </a:lnTo>
                  <a:lnTo>
                    <a:pt x="106991" y="35842"/>
                  </a:lnTo>
                  <a:lnTo>
                    <a:pt x="109666" y="19258"/>
                  </a:lnTo>
                  <a:lnTo>
                    <a:pt x="119295" y="13374"/>
                  </a:lnTo>
                  <a:lnTo>
                    <a:pt x="121435" y="0"/>
                  </a:lnTo>
                  <a:lnTo>
                    <a:pt x="146578" y="30492"/>
                  </a:lnTo>
                  <a:lnTo>
                    <a:pt x="171186" y="34237"/>
                  </a:lnTo>
                  <a:lnTo>
                    <a:pt x="184560" y="28887"/>
                  </a:lnTo>
                  <a:lnTo>
                    <a:pt x="188304" y="21398"/>
                  </a:lnTo>
                  <a:lnTo>
                    <a:pt x="205958" y="24073"/>
                  </a:lnTo>
                  <a:lnTo>
                    <a:pt x="209167" y="58310"/>
                  </a:lnTo>
                  <a:lnTo>
                    <a:pt x="244474" y="73824"/>
                  </a:lnTo>
                  <a:lnTo>
                    <a:pt x="240195" y="101641"/>
                  </a:lnTo>
                  <a:lnTo>
                    <a:pt x="250359" y="107526"/>
                  </a:lnTo>
                  <a:lnTo>
                    <a:pt x="245544" y="116620"/>
                  </a:lnTo>
                  <a:lnTo>
                    <a:pt x="247149" y="128924"/>
                  </a:lnTo>
                  <a:lnTo>
                    <a:pt x="271222" y="140693"/>
                  </a:lnTo>
                  <a:lnTo>
                    <a:pt x="270152" y="149252"/>
                  </a:lnTo>
                  <a:lnTo>
                    <a:pt x="252499" y="149787"/>
                  </a:lnTo>
                  <a:lnTo>
                    <a:pt x="251429" y="167441"/>
                  </a:lnTo>
                  <a:lnTo>
                    <a:pt x="232171" y="147113"/>
                  </a:lnTo>
                  <a:lnTo>
                    <a:pt x="219332" y="145508"/>
                  </a:lnTo>
                  <a:lnTo>
                    <a:pt x="215587" y="149787"/>
                  </a:lnTo>
                  <a:lnTo>
                    <a:pt x="215587" y="156742"/>
                  </a:lnTo>
                  <a:lnTo>
                    <a:pt x="235380" y="171721"/>
                  </a:lnTo>
                  <a:lnTo>
                    <a:pt x="225751" y="179210"/>
                  </a:lnTo>
                  <a:lnTo>
                    <a:pt x="226286" y="189909"/>
                  </a:lnTo>
                  <a:lnTo>
                    <a:pt x="217727" y="208633"/>
                  </a:lnTo>
                  <a:lnTo>
                    <a:pt x="219332" y="220936"/>
                  </a:lnTo>
                  <a:lnTo>
                    <a:pt x="212377" y="236450"/>
                  </a:lnTo>
                  <a:lnTo>
                    <a:pt x="210772" y="254104"/>
                  </a:lnTo>
                  <a:lnTo>
                    <a:pt x="225216" y="27229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1CEE88D4-2BF1-3A92-C639-1F38E0DE81EB}"/>
                </a:ext>
              </a:extLst>
            </p:cNvPr>
            <p:cNvSpPr/>
            <p:nvPr/>
          </p:nvSpPr>
          <p:spPr>
            <a:xfrm>
              <a:off x="1149180" y="5525366"/>
              <a:ext cx="350817" cy="403074"/>
            </a:xfrm>
            <a:custGeom>
              <a:avLst/>
              <a:gdLst>
                <a:gd name="csX0" fmla="*/ 510882 w 513557"/>
                <a:gd name="csY0" fmla="*/ 51356 h 590055"/>
                <a:gd name="csX1" fmla="*/ 513557 w 513557"/>
                <a:gd name="csY1" fmla="*/ 59915 h 590055"/>
                <a:gd name="csX2" fmla="*/ 507138 w 513557"/>
                <a:gd name="csY2" fmla="*/ 65265 h 590055"/>
                <a:gd name="csX3" fmla="*/ 486274 w 513557"/>
                <a:gd name="csY3" fmla="*/ 75964 h 590055"/>
                <a:gd name="csX4" fmla="*/ 470226 w 513557"/>
                <a:gd name="csY4" fmla="*/ 78103 h 590055"/>
                <a:gd name="csX5" fmla="*/ 469156 w 513557"/>
                <a:gd name="csY5" fmla="*/ 92547 h 590055"/>
                <a:gd name="csX6" fmla="*/ 455782 w 513557"/>
                <a:gd name="csY6" fmla="*/ 92547 h 590055"/>
                <a:gd name="csX7" fmla="*/ 449897 w 513557"/>
                <a:gd name="csY7" fmla="*/ 100572 h 590055"/>
                <a:gd name="csX8" fmla="*/ 439733 w 513557"/>
                <a:gd name="csY8" fmla="*/ 103246 h 590055"/>
                <a:gd name="csX9" fmla="*/ 437058 w 513557"/>
                <a:gd name="csY9" fmla="*/ 123040 h 590055"/>
                <a:gd name="csX10" fmla="*/ 445618 w 513557"/>
                <a:gd name="csY10" fmla="*/ 136414 h 590055"/>
                <a:gd name="csX11" fmla="*/ 444013 w 513557"/>
                <a:gd name="csY11" fmla="*/ 142298 h 590055"/>
                <a:gd name="csX12" fmla="*/ 437058 w 513557"/>
                <a:gd name="csY12" fmla="*/ 151927 h 590055"/>
                <a:gd name="csX13" fmla="*/ 427964 w 513557"/>
                <a:gd name="csY13" fmla="*/ 152997 h 590055"/>
                <a:gd name="csX14" fmla="*/ 424219 w 513557"/>
                <a:gd name="csY14" fmla="*/ 164766 h 590055"/>
                <a:gd name="csX15" fmla="*/ 412985 w 513557"/>
                <a:gd name="csY15" fmla="*/ 167441 h 590055"/>
                <a:gd name="csX16" fmla="*/ 392657 w 513557"/>
                <a:gd name="csY16" fmla="*/ 185630 h 590055"/>
                <a:gd name="csX17" fmla="*/ 389982 w 513557"/>
                <a:gd name="csY17" fmla="*/ 194724 h 590055"/>
                <a:gd name="csX18" fmla="*/ 381423 w 513557"/>
                <a:gd name="csY18" fmla="*/ 196863 h 590055"/>
                <a:gd name="csX19" fmla="*/ 370189 w 513557"/>
                <a:gd name="csY19" fmla="*/ 211307 h 590055"/>
                <a:gd name="csX20" fmla="*/ 374469 w 513557"/>
                <a:gd name="csY20" fmla="*/ 227356 h 590055"/>
                <a:gd name="csX21" fmla="*/ 370724 w 513557"/>
                <a:gd name="csY21" fmla="*/ 234310 h 590055"/>
                <a:gd name="csX22" fmla="*/ 362700 w 513557"/>
                <a:gd name="csY22" fmla="*/ 237520 h 590055"/>
                <a:gd name="csX23" fmla="*/ 358955 w 513557"/>
                <a:gd name="csY23" fmla="*/ 256243 h 590055"/>
                <a:gd name="csX24" fmla="*/ 370724 w 513557"/>
                <a:gd name="csY24" fmla="*/ 290481 h 590055"/>
                <a:gd name="csX25" fmla="*/ 340232 w 513557"/>
                <a:gd name="csY25" fmla="*/ 325788 h 590055"/>
                <a:gd name="csX26" fmla="*/ 341836 w 513557"/>
                <a:gd name="csY26" fmla="*/ 339697 h 590055"/>
                <a:gd name="csX27" fmla="*/ 326323 w 513557"/>
                <a:gd name="csY27" fmla="*/ 380888 h 590055"/>
                <a:gd name="csX28" fmla="*/ 318298 w 513557"/>
                <a:gd name="csY28" fmla="*/ 381958 h 590055"/>
                <a:gd name="csX29" fmla="*/ 306529 w 513557"/>
                <a:gd name="csY29" fmla="*/ 393727 h 590055"/>
                <a:gd name="csX30" fmla="*/ 278177 w 513557"/>
                <a:gd name="csY30" fmla="*/ 390517 h 590055"/>
                <a:gd name="csX31" fmla="*/ 273897 w 513557"/>
                <a:gd name="csY31" fmla="*/ 412450 h 590055"/>
                <a:gd name="csX32" fmla="*/ 260523 w 513557"/>
                <a:gd name="csY32" fmla="*/ 422615 h 590055"/>
                <a:gd name="csX33" fmla="*/ 251964 w 513557"/>
                <a:gd name="csY33" fmla="*/ 487344 h 590055"/>
                <a:gd name="csX34" fmla="*/ 224146 w 513557"/>
                <a:gd name="csY34" fmla="*/ 499648 h 590055"/>
                <a:gd name="csX35" fmla="*/ 210237 w 513557"/>
                <a:gd name="csY35" fmla="*/ 510882 h 590055"/>
                <a:gd name="csX36" fmla="*/ 178140 w 513557"/>
                <a:gd name="csY36" fmla="*/ 556353 h 590055"/>
                <a:gd name="csX37" fmla="*/ 163161 w 513557"/>
                <a:gd name="csY37" fmla="*/ 568657 h 590055"/>
                <a:gd name="csX38" fmla="*/ 157812 w 513557"/>
                <a:gd name="csY38" fmla="*/ 585776 h 590055"/>
                <a:gd name="csX39" fmla="*/ 151392 w 513557"/>
                <a:gd name="csY39" fmla="*/ 590056 h 590055"/>
                <a:gd name="csX40" fmla="*/ 148718 w 513557"/>
                <a:gd name="csY40" fmla="*/ 553144 h 590055"/>
                <a:gd name="csX41" fmla="*/ 140693 w 513557"/>
                <a:gd name="csY41" fmla="*/ 540305 h 590055"/>
                <a:gd name="csX42" fmla="*/ 124645 w 513557"/>
                <a:gd name="csY42" fmla="*/ 538165 h 590055"/>
                <a:gd name="csX43" fmla="*/ 126249 w 513557"/>
                <a:gd name="csY43" fmla="*/ 517302 h 590055"/>
                <a:gd name="csX44" fmla="*/ 101107 w 513557"/>
                <a:gd name="csY44" fmla="*/ 549934 h 590055"/>
                <a:gd name="csX45" fmla="*/ 92012 w 513557"/>
                <a:gd name="csY45" fmla="*/ 550469 h 590055"/>
                <a:gd name="csX46" fmla="*/ 96827 w 513557"/>
                <a:gd name="csY46" fmla="*/ 539770 h 590055"/>
                <a:gd name="csX47" fmla="*/ 94152 w 513557"/>
                <a:gd name="csY47" fmla="*/ 530676 h 590055"/>
                <a:gd name="csX48" fmla="*/ 87733 w 513557"/>
                <a:gd name="csY48" fmla="*/ 533350 h 590055"/>
                <a:gd name="csX49" fmla="*/ 81313 w 513557"/>
                <a:gd name="csY49" fmla="*/ 529071 h 590055"/>
                <a:gd name="csX50" fmla="*/ 46541 w 513557"/>
                <a:gd name="csY50" fmla="*/ 553144 h 590055"/>
                <a:gd name="csX51" fmla="*/ 39052 w 513557"/>
                <a:gd name="csY51" fmla="*/ 552609 h 590055"/>
                <a:gd name="csX52" fmla="*/ 28353 w 513557"/>
                <a:gd name="csY52" fmla="*/ 560633 h 590055"/>
                <a:gd name="csX53" fmla="*/ 34237 w 513557"/>
                <a:gd name="csY53" fmla="*/ 508207 h 590055"/>
                <a:gd name="csX54" fmla="*/ 0 w 513557"/>
                <a:gd name="csY54" fmla="*/ 501788 h 590055"/>
                <a:gd name="csX55" fmla="*/ 8559 w 513557"/>
                <a:gd name="csY55" fmla="*/ 471831 h 590055"/>
                <a:gd name="csX56" fmla="*/ 3210 w 513557"/>
                <a:gd name="csY56" fmla="*/ 435989 h 590055"/>
                <a:gd name="csX57" fmla="*/ 11234 w 513557"/>
                <a:gd name="csY57" fmla="*/ 422615 h 590055"/>
                <a:gd name="csX58" fmla="*/ 10164 w 513557"/>
                <a:gd name="csY58" fmla="*/ 374469 h 590055"/>
                <a:gd name="csX59" fmla="*/ 16584 w 513557"/>
                <a:gd name="csY59" fmla="*/ 325788 h 590055"/>
                <a:gd name="csX60" fmla="*/ 49216 w 513557"/>
                <a:gd name="csY60" fmla="*/ 265338 h 590055"/>
                <a:gd name="csX61" fmla="*/ 50821 w 513557"/>
                <a:gd name="csY61" fmla="*/ 236450 h 590055"/>
                <a:gd name="csX62" fmla="*/ 41726 w 513557"/>
                <a:gd name="csY62" fmla="*/ 223076 h 590055"/>
                <a:gd name="csX63" fmla="*/ 51356 w 513557"/>
                <a:gd name="csY63" fmla="*/ 203818 h 590055"/>
                <a:gd name="csX64" fmla="*/ 39587 w 513557"/>
                <a:gd name="csY64" fmla="*/ 189374 h 590055"/>
                <a:gd name="csX65" fmla="*/ 54030 w 513557"/>
                <a:gd name="csY65" fmla="*/ 138553 h 590055"/>
                <a:gd name="csX66" fmla="*/ 77034 w 513557"/>
                <a:gd name="csY66" fmla="*/ 134809 h 590055"/>
                <a:gd name="csX67" fmla="*/ 106991 w 513557"/>
                <a:gd name="csY67" fmla="*/ 118225 h 590055"/>
                <a:gd name="csX68" fmla="*/ 103246 w 513557"/>
                <a:gd name="csY68" fmla="*/ 110201 h 590055"/>
                <a:gd name="csX69" fmla="*/ 86663 w 513557"/>
                <a:gd name="csY69" fmla="*/ 110201 h 590055"/>
                <a:gd name="csX70" fmla="*/ 81313 w 513557"/>
                <a:gd name="csY70" fmla="*/ 95757 h 590055"/>
                <a:gd name="csX71" fmla="*/ 85058 w 513557"/>
                <a:gd name="csY71" fmla="*/ 80243 h 590055"/>
                <a:gd name="csX72" fmla="*/ 101642 w 513557"/>
                <a:gd name="csY72" fmla="*/ 60450 h 590055"/>
                <a:gd name="csX73" fmla="*/ 96827 w 513557"/>
                <a:gd name="csY73" fmla="*/ 33167 h 590055"/>
                <a:gd name="csX74" fmla="*/ 111271 w 513557"/>
                <a:gd name="csY74" fmla="*/ 7489 h 590055"/>
                <a:gd name="csX75" fmla="*/ 123040 w 513557"/>
                <a:gd name="csY75" fmla="*/ 5350 h 590055"/>
                <a:gd name="csX76" fmla="*/ 127319 w 513557"/>
                <a:gd name="csY76" fmla="*/ 0 h 590055"/>
                <a:gd name="csX77" fmla="*/ 136949 w 513557"/>
                <a:gd name="csY77" fmla="*/ 4280 h 590055"/>
                <a:gd name="csX78" fmla="*/ 152462 w 513557"/>
                <a:gd name="csY78" fmla="*/ 2140 h 590055"/>
                <a:gd name="csX79" fmla="*/ 164231 w 513557"/>
                <a:gd name="csY79" fmla="*/ 12839 h 590055"/>
                <a:gd name="csX80" fmla="*/ 176000 w 513557"/>
                <a:gd name="csY80" fmla="*/ 16049 h 590055"/>
                <a:gd name="csX81" fmla="*/ 182955 w 513557"/>
                <a:gd name="csY81" fmla="*/ 12304 h 590055"/>
                <a:gd name="csX82" fmla="*/ 208098 w 513557"/>
                <a:gd name="csY82" fmla="*/ 18188 h 590055"/>
                <a:gd name="csX83" fmla="*/ 223076 w 513557"/>
                <a:gd name="csY83" fmla="*/ 8024 h 590055"/>
                <a:gd name="csX84" fmla="*/ 254104 w 513557"/>
                <a:gd name="csY84" fmla="*/ 1605 h 590055"/>
                <a:gd name="csX85" fmla="*/ 280852 w 513557"/>
                <a:gd name="csY85" fmla="*/ 10164 h 590055"/>
                <a:gd name="csX86" fmla="*/ 332742 w 513557"/>
                <a:gd name="csY86" fmla="*/ 13909 h 590055"/>
                <a:gd name="csX87" fmla="*/ 344511 w 513557"/>
                <a:gd name="csY87" fmla="*/ 18188 h 590055"/>
                <a:gd name="csX88" fmla="*/ 360025 w 513557"/>
                <a:gd name="csY88" fmla="*/ 8559 h 590055"/>
                <a:gd name="csX89" fmla="*/ 377143 w 513557"/>
                <a:gd name="csY89" fmla="*/ 11769 h 590055"/>
                <a:gd name="csX90" fmla="*/ 388378 w 513557"/>
                <a:gd name="csY90" fmla="*/ 20863 h 590055"/>
                <a:gd name="csX91" fmla="*/ 415125 w 513557"/>
                <a:gd name="csY91" fmla="*/ 20863 h 590055"/>
                <a:gd name="csX92" fmla="*/ 422080 w 513557"/>
                <a:gd name="csY92" fmla="*/ 28353 h 590055"/>
                <a:gd name="csX93" fmla="*/ 440803 w 513557"/>
                <a:gd name="csY93" fmla="*/ 27283 h 590055"/>
                <a:gd name="csX94" fmla="*/ 478785 w 513557"/>
                <a:gd name="csY94" fmla="*/ 51891 h 590055"/>
                <a:gd name="csX95" fmla="*/ 491624 w 513557"/>
                <a:gd name="csY95" fmla="*/ 46006 h 590055"/>
                <a:gd name="csX96" fmla="*/ 510882 w 513557"/>
                <a:gd name="csY96" fmla="*/ 51356 h 5900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513557" h="590055">
                  <a:moveTo>
                    <a:pt x="510882" y="51356"/>
                  </a:moveTo>
                  <a:lnTo>
                    <a:pt x="513557" y="59915"/>
                  </a:lnTo>
                  <a:lnTo>
                    <a:pt x="507138" y="65265"/>
                  </a:lnTo>
                  <a:lnTo>
                    <a:pt x="486274" y="75964"/>
                  </a:lnTo>
                  <a:lnTo>
                    <a:pt x="470226" y="78103"/>
                  </a:lnTo>
                  <a:lnTo>
                    <a:pt x="469156" y="92547"/>
                  </a:lnTo>
                  <a:lnTo>
                    <a:pt x="455782" y="92547"/>
                  </a:lnTo>
                  <a:lnTo>
                    <a:pt x="449897" y="100572"/>
                  </a:lnTo>
                  <a:lnTo>
                    <a:pt x="439733" y="103246"/>
                  </a:lnTo>
                  <a:lnTo>
                    <a:pt x="437058" y="123040"/>
                  </a:lnTo>
                  <a:lnTo>
                    <a:pt x="445618" y="136414"/>
                  </a:lnTo>
                  <a:lnTo>
                    <a:pt x="444013" y="142298"/>
                  </a:lnTo>
                  <a:lnTo>
                    <a:pt x="437058" y="151927"/>
                  </a:lnTo>
                  <a:lnTo>
                    <a:pt x="427964" y="152997"/>
                  </a:lnTo>
                  <a:lnTo>
                    <a:pt x="424219" y="164766"/>
                  </a:lnTo>
                  <a:lnTo>
                    <a:pt x="412985" y="167441"/>
                  </a:lnTo>
                  <a:lnTo>
                    <a:pt x="392657" y="185630"/>
                  </a:lnTo>
                  <a:lnTo>
                    <a:pt x="389982" y="194724"/>
                  </a:lnTo>
                  <a:lnTo>
                    <a:pt x="381423" y="196863"/>
                  </a:lnTo>
                  <a:lnTo>
                    <a:pt x="370189" y="211307"/>
                  </a:lnTo>
                  <a:lnTo>
                    <a:pt x="374469" y="227356"/>
                  </a:lnTo>
                  <a:lnTo>
                    <a:pt x="370724" y="234310"/>
                  </a:lnTo>
                  <a:lnTo>
                    <a:pt x="362700" y="237520"/>
                  </a:lnTo>
                  <a:lnTo>
                    <a:pt x="358955" y="256243"/>
                  </a:lnTo>
                  <a:lnTo>
                    <a:pt x="370724" y="290481"/>
                  </a:lnTo>
                  <a:lnTo>
                    <a:pt x="340232" y="325788"/>
                  </a:lnTo>
                  <a:lnTo>
                    <a:pt x="341836" y="339697"/>
                  </a:lnTo>
                  <a:lnTo>
                    <a:pt x="326323" y="380888"/>
                  </a:lnTo>
                  <a:lnTo>
                    <a:pt x="318298" y="381958"/>
                  </a:lnTo>
                  <a:lnTo>
                    <a:pt x="306529" y="393727"/>
                  </a:lnTo>
                  <a:lnTo>
                    <a:pt x="278177" y="390517"/>
                  </a:lnTo>
                  <a:lnTo>
                    <a:pt x="273897" y="412450"/>
                  </a:lnTo>
                  <a:lnTo>
                    <a:pt x="260523" y="422615"/>
                  </a:lnTo>
                  <a:lnTo>
                    <a:pt x="251964" y="487344"/>
                  </a:lnTo>
                  <a:lnTo>
                    <a:pt x="224146" y="499648"/>
                  </a:lnTo>
                  <a:lnTo>
                    <a:pt x="210237" y="510882"/>
                  </a:lnTo>
                  <a:lnTo>
                    <a:pt x="178140" y="556353"/>
                  </a:lnTo>
                  <a:lnTo>
                    <a:pt x="163161" y="568657"/>
                  </a:lnTo>
                  <a:lnTo>
                    <a:pt x="157812" y="585776"/>
                  </a:lnTo>
                  <a:lnTo>
                    <a:pt x="151392" y="590056"/>
                  </a:lnTo>
                  <a:lnTo>
                    <a:pt x="148718" y="553144"/>
                  </a:lnTo>
                  <a:lnTo>
                    <a:pt x="140693" y="540305"/>
                  </a:lnTo>
                  <a:lnTo>
                    <a:pt x="124645" y="538165"/>
                  </a:lnTo>
                  <a:lnTo>
                    <a:pt x="126249" y="517302"/>
                  </a:lnTo>
                  <a:lnTo>
                    <a:pt x="101107" y="549934"/>
                  </a:lnTo>
                  <a:lnTo>
                    <a:pt x="92012" y="550469"/>
                  </a:lnTo>
                  <a:lnTo>
                    <a:pt x="96827" y="539770"/>
                  </a:lnTo>
                  <a:lnTo>
                    <a:pt x="94152" y="530676"/>
                  </a:lnTo>
                  <a:lnTo>
                    <a:pt x="87733" y="533350"/>
                  </a:lnTo>
                  <a:lnTo>
                    <a:pt x="81313" y="529071"/>
                  </a:lnTo>
                  <a:lnTo>
                    <a:pt x="46541" y="553144"/>
                  </a:lnTo>
                  <a:lnTo>
                    <a:pt x="39052" y="552609"/>
                  </a:lnTo>
                  <a:lnTo>
                    <a:pt x="28353" y="560633"/>
                  </a:lnTo>
                  <a:lnTo>
                    <a:pt x="34237" y="508207"/>
                  </a:lnTo>
                  <a:lnTo>
                    <a:pt x="0" y="501788"/>
                  </a:lnTo>
                  <a:lnTo>
                    <a:pt x="8559" y="471831"/>
                  </a:lnTo>
                  <a:lnTo>
                    <a:pt x="3210" y="435989"/>
                  </a:lnTo>
                  <a:lnTo>
                    <a:pt x="11234" y="422615"/>
                  </a:lnTo>
                  <a:lnTo>
                    <a:pt x="10164" y="374469"/>
                  </a:lnTo>
                  <a:lnTo>
                    <a:pt x="16584" y="325788"/>
                  </a:lnTo>
                  <a:lnTo>
                    <a:pt x="49216" y="265338"/>
                  </a:lnTo>
                  <a:lnTo>
                    <a:pt x="50821" y="236450"/>
                  </a:lnTo>
                  <a:lnTo>
                    <a:pt x="41726" y="223076"/>
                  </a:lnTo>
                  <a:lnTo>
                    <a:pt x="51356" y="203818"/>
                  </a:lnTo>
                  <a:lnTo>
                    <a:pt x="39587" y="189374"/>
                  </a:lnTo>
                  <a:lnTo>
                    <a:pt x="54030" y="138553"/>
                  </a:lnTo>
                  <a:lnTo>
                    <a:pt x="77034" y="134809"/>
                  </a:lnTo>
                  <a:lnTo>
                    <a:pt x="106991" y="118225"/>
                  </a:lnTo>
                  <a:lnTo>
                    <a:pt x="103246" y="110201"/>
                  </a:lnTo>
                  <a:lnTo>
                    <a:pt x="86663" y="110201"/>
                  </a:lnTo>
                  <a:lnTo>
                    <a:pt x="81313" y="95757"/>
                  </a:lnTo>
                  <a:lnTo>
                    <a:pt x="85058" y="80243"/>
                  </a:lnTo>
                  <a:lnTo>
                    <a:pt x="101642" y="60450"/>
                  </a:lnTo>
                  <a:lnTo>
                    <a:pt x="96827" y="33167"/>
                  </a:lnTo>
                  <a:lnTo>
                    <a:pt x="111271" y="7489"/>
                  </a:lnTo>
                  <a:lnTo>
                    <a:pt x="123040" y="5350"/>
                  </a:lnTo>
                  <a:lnTo>
                    <a:pt x="127319" y="0"/>
                  </a:lnTo>
                  <a:lnTo>
                    <a:pt x="136949" y="4280"/>
                  </a:lnTo>
                  <a:lnTo>
                    <a:pt x="152462" y="2140"/>
                  </a:lnTo>
                  <a:lnTo>
                    <a:pt x="164231" y="12839"/>
                  </a:lnTo>
                  <a:lnTo>
                    <a:pt x="176000" y="16049"/>
                  </a:lnTo>
                  <a:lnTo>
                    <a:pt x="182955" y="12304"/>
                  </a:lnTo>
                  <a:lnTo>
                    <a:pt x="208098" y="18188"/>
                  </a:lnTo>
                  <a:lnTo>
                    <a:pt x="223076" y="8024"/>
                  </a:lnTo>
                  <a:lnTo>
                    <a:pt x="254104" y="1605"/>
                  </a:lnTo>
                  <a:lnTo>
                    <a:pt x="280852" y="10164"/>
                  </a:lnTo>
                  <a:lnTo>
                    <a:pt x="332742" y="13909"/>
                  </a:lnTo>
                  <a:lnTo>
                    <a:pt x="344511" y="18188"/>
                  </a:lnTo>
                  <a:lnTo>
                    <a:pt x="360025" y="8559"/>
                  </a:lnTo>
                  <a:lnTo>
                    <a:pt x="377143" y="11769"/>
                  </a:lnTo>
                  <a:lnTo>
                    <a:pt x="388378" y="20863"/>
                  </a:lnTo>
                  <a:lnTo>
                    <a:pt x="415125" y="20863"/>
                  </a:lnTo>
                  <a:lnTo>
                    <a:pt x="422080" y="28353"/>
                  </a:lnTo>
                  <a:lnTo>
                    <a:pt x="440803" y="27283"/>
                  </a:lnTo>
                  <a:lnTo>
                    <a:pt x="478785" y="51891"/>
                  </a:lnTo>
                  <a:lnTo>
                    <a:pt x="491624" y="46006"/>
                  </a:lnTo>
                  <a:lnTo>
                    <a:pt x="510882" y="51356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B7F040FC-5E34-74E9-A36B-B01A9415E17C}"/>
                </a:ext>
              </a:extLst>
            </p:cNvPr>
            <p:cNvSpPr/>
            <p:nvPr/>
          </p:nvSpPr>
          <p:spPr>
            <a:xfrm>
              <a:off x="865602" y="5858277"/>
              <a:ext cx="666918" cy="399785"/>
            </a:xfrm>
            <a:custGeom>
              <a:avLst/>
              <a:gdLst>
                <a:gd name="csX0" fmla="*/ 0 w 976293"/>
                <a:gd name="csY0" fmla="*/ 450432 h 585241"/>
                <a:gd name="csX1" fmla="*/ 8559 w 976293"/>
                <a:gd name="csY1" fmla="*/ 439198 h 585241"/>
                <a:gd name="csX2" fmla="*/ 1605 w 976293"/>
                <a:gd name="csY2" fmla="*/ 432244 h 585241"/>
                <a:gd name="csX3" fmla="*/ 9629 w 976293"/>
                <a:gd name="csY3" fmla="*/ 420475 h 585241"/>
                <a:gd name="csX4" fmla="*/ 5885 w 976293"/>
                <a:gd name="csY4" fmla="*/ 409776 h 585241"/>
                <a:gd name="csX5" fmla="*/ 31027 w 976293"/>
                <a:gd name="csY5" fmla="*/ 391052 h 585241"/>
                <a:gd name="csX6" fmla="*/ 36912 w 976293"/>
                <a:gd name="csY6" fmla="*/ 369119 h 585241"/>
                <a:gd name="csX7" fmla="*/ 52426 w 976293"/>
                <a:gd name="csY7" fmla="*/ 357350 h 585241"/>
                <a:gd name="csX8" fmla="*/ 55635 w 976293"/>
                <a:gd name="csY8" fmla="*/ 334347 h 585241"/>
                <a:gd name="csX9" fmla="*/ 78638 w 976293"/>
                <a:gd name="csY9" fmla="*/ 311879 h 585241"/>
                <a:gd name="csX10" fmla="*/ 92012 w 976293"/>
                <a:gd name="csY10" fmla="*/ 287271 h 585241"/>
                <a:gd name="csX11" fmla="*/ 87198 w 976293"/>
                <a:gd name="csY11" fmla="*/ 279782 h 585241"/>
                <a:gd name="csX12" fmla="*/ 94152 w 976293"/>
                <a:gd name="csY12" fmla="*/ 271222 h 585241"/>
                <a:gd name="csX13" fmla="*/ 89338 w 976293"/>
                <a:gd name="csY13" fmla="*/ 260523 h 585241"/>
                <a:gd name="csX14" fmla="*/ 90407 w 976293"/>
                <a:gd name="csY14" fmla="*/ 228426 h 585241"/>
                <a:gd name="csX15" fmla="*/ 85058 w 976293"/>
                <a:gd name="csY15" fmla="*/ 217192 h 585241"/>
                <a:gd name="csX16" fmla="*/ 77569 w 976293"/>
                <a:gd name="csY16" fmla="*/ 215052 h 585241"/>
                <a:gd name="csX17" fmla="*/ 85058 w 976293"/>
                <a:gd name="csY17" fmla="*/ 202748 h 585241"/>
                <a:gd name="csX18" fmla="*/ 84523 w 976293"/>
                <a:gd name="csY18" fmla="*/ 192049 h 585241"/>
                <a:gd name="csX19" fmla="*/ 74359 w 976293"/>
                <a:gd name="csY19" fmla="*/ 183490 h 585241"/>
                <a:gd name="csX20" fmla="*/ 78638 w 976293"/>
                <a:gd name="csY20" fmla="*/ 172790 h 585241"/>
                <a:gd name="csX21" fmla="*/ 89338 w 976293"/>
                <a:gd name="csY21" fmla="*/ 170116 h 585241"/>
                <a:gd name="csX22" fmla="*/ 94152 w 976293"/>
                <a:gd name="csY22" fmla="*/ 162091 h 585241"/>
                <a:gd name="csX23" fmla="*/ 103781 w 976293"/>
                <a:gd name="csY23" fmla="*/ 161557 h 585241"/>
                <a:gd name="csX24" fmla="*/ 112341 w 976293"/>
                <a:gd name="csY24" fmla="*/ 200608 h 585241"/>
                <a:gd name="csX25" fmla="*/ 143368 w 976293"/>
                <a:gd name="csY25" fmla="*/ 185630 h 585241"/>
                <a:gd name="csX26" fmla="*/ 158882 w 976293"/>
                <a:gd name="csY26" fmla="*/ 172256 h 585241"/>
                <a:gd name="csX27" fmla="*/ 171721 w 976293"/>
                <a:gd name="csY27" fmla="*/ 171186 h 585241"/>
                <a:gd name="csX28" fmla="*/ 176535 w 976293"/>
                <a:gd name="csY28" fmla="*/ 165301 h 585241"/>
                <a:gd name="csX29" fmla="*/ 170651 w 976293"/>
                <a:gd name="csY29" fmla="*/ 146578 h 585241"/>
                <a:gd name="csX30" fmla="*/ 176535 w 976293"/>
                <a:gd name="csY30" fmla="*/ 146043 h 585241"/>
                <a:gd name="csX31" fmla="*/ 186699 w 976293"/>
                <a:gd name="csY31" fmla="*/ 162627 h 585241"/>
                <a:gd name="csX32" fmla="*/ 215587 w 976293"/>
                <a:gd name="csY32" fmla="*/ 145508 h 585241"/>
                <a:gd name="csX33" fmla="*/ 228961 w 976293"/>
                <a:gd name="csY33" fmla="*/ 159952 h 585241"/>
                <a:gd name="csX34" fmla="*/ 244475 w 976293"/>
                <a:gd name="csY34" fmla="*/ 146043 h 585241"/>
                <a:gd name="csX35" fmla="*/ 257848 w 976293"/>
                <a:gd name="csY35" fmla="*/ 148717 h 585241"/>
                <a:gd name="csX36" fmla="*/ 261593 w 976293"/>
                <a:gd name="csY36" fmla="*/ 147113 h 585241"/>
                <a:gd name="csX37" fmla="*/ 260523 w 976293"/>
                <a:gd name="csY37" fmla="*/ 139624 h 585241"/>
                <a:gd name="csX38" fmla="*/ 276037 w 976293"/>
                <a:gd name="csY38" fmla="*/ 142298 h 585241"/>
                <a:gd name="csX39" fmla="*/ 269617 w 976293"/>
                <a:gd name="csY39" fmla="*/ 170116 h 585241"/>
                <a:gd name="csX40" fmla="*/ 274967 w 976293"/>
                <a:gd name="csY40" fmla="*/ 175465 h 585241"/>
                <a:gd name="csX41" fmla="*/ 343976 w 976293"/>
                <a:gd name="csY41" fmla="*/ 187769 h 585241"/>
                <a:gd name="csX42" fmla="*/ 325788 w 976293"/>
                <a:gd name="csY42" fmla="*/ 277107 h 585241"/>
                <a:gd name="csX43" fmla="*/ 365909 w 976293"/>
                <a:gd name="csY43" fmla="*/ 284061 h 585241"/>
                <a:gd name="csX44" fmla="*/ 364305 w 976293"/>
                <a:gd name="csY44" fmla="*/ 274432 h 585241"/>
                <a:gd name="csX45" fmla="*/ 371794 w 976293"/>
                <a:gd name="csY45" fmla="*/ 275502 h 585241"/>
                <a:gd name="csX46" fmla="*/ 376074 w 976293"/>
                <a:gd name="csY46" fmla="*/ 270152 h 585241"/>
                <a:gd name="csX47" fmla="*/ 373934 w 976293"/>
                <a:gd name="csY47" fmla="*/ 257848 h 585241"/>
                <a:gd name="csX48" fmla="*/ 379818 w 976293"/>
                <a:gd name="csY48" fmla="*/ 257848 h 585241"/>
                <a:gd name="csX49" fmla="*/ 391052 w 976293"/>
                <a:gd name="csY49" fmla="*/ 248219 h 585241"/>
                <a:gd name="csX50" fmla="*/ 389982 w 976293"/>
                <a:gd name="csY50" fmla="*/ 239660 h 585241"/>
                <a:gd name="csX51" fmla="*/ 394262 w 976293"/>
                <a:gd name="csY51" fmla="*/ 232706 h 585241"/>
                <a:gd name="csX52" fmla="*/ 389447 w 976293"/>
                <a:gd name="csY52" fmla="*/ 221472 h 585241"/>
                <a:gd name="csX53" fmla="*/ 393192 w 976293"/>
                <a:gd name="csY53" fmla="*/ 208633 h 585241"/>
                <a:gd name="csX54" fmla="*/ 389982 w 976293"/>
                <a:gd name="csY54" fmla="*/ 195259 h 585241"/>
                <a:gd name="csX55" fmla="*/ 399612 w 976293"/>
                <a:gd name="csY55" fmla="*/ 192584 h 585241"/>
                <a:gd name="csX56" fmla="*/ 399077 w 976293"/>
                <a:gd name="csY56" fmla="*/ 170651 h 585241"/>
                <a:gd name="csX57" fmla="*/ 405496 w 976293"/>
                <a:gd name="csY57" fmla="*/ 157277 h 585241"/>
                <a:gd name="csX58" fmla="*/ 414590 w 976293"/>
                <a:gd name="csY58" fmla="*/ 156207 h 585241"/>
                <a:gd name="csX59" fmla="*/ 417800 w 976293"/>
                <a:gd name="csY59" fmla="*/ 146043 h 585241"/>
                <a:gd name="csX60" fmla="*/ 415125 w 976293"/>
                <a:gd name="csY60" fmla="*/ 139088 h 585241"/>
                <a:gd name="csX61" fmla="*/ 418870 w 976293"/>
                <a:gd name="csY61" fmla="*/ 120365 h 585241"/>
                <a:gd name="csX62" fmla="*/ 409776 w 976293"/>
                <a:gd name="csY62" fmla="*/ 112876 h 585241"/>
                <a:gd name="csX63" fmla="*/ 412985 w 976293"/>
                <a:gd name="csY63" fmla="*/ 104851 h 585241"/>
                <a:gd name="csX64" fmla="*/ 408706 w 976293"/>
                <a:gd name="csY64" fmla="*/ 103781 h 585241"/>
                <a:gd name="csX65" fmla="*/ 407636 w 976293"/>
                <a:gd name="csY65" fmla="*/ 96827 h 585241"/>
                <a:gd name="csX66" fmla="*/ 415125 w 976293"/>
                <a:gd name="csY66" fmla="*/ 94152 h 585241"/>
                <a:gd name="csX67" fmla="*/ 428499 w 976293"/>
                <a:gd name="csY67" fmla="*/ 69009 h 585241"/>
                <a:gd name="csX68" fmla="*/ 442408 w 976293"/>
                <a:gd name="csY68" fmla="*/ 58845 h 585241"/>
                <a:gd name="csX69" fmla="*/ 443478 w 976293"/>
                <a:gd name="csY69" fmla="*/ 73289 h 585241"/>
                <a:gd name="csX70" fmla="*/ 454177 w 976293"/>
                <a:gd name="csY70" fmla="*/ 65265 h 585241"/>
                <a:gd name="csX71" fmla="*/ 461666 w 976293"/>
                <a:gd name="csY71" fmla="*/ 65799 h 585241"/>
                <a:gd name="csX72" fmla="*/ 496439 w 976293"/>
                <a:gd name="csY72" fmla="*/ 41726 h 585241"/>
                <a:gd name="csX73" fmla="*/ 511417 w 976293"/>
                <a:gd name="csY73" fmla="*/ 46006 h 585241"/>
                <a:gd name="csX74" fmla="*/ 507138 w 976293"/>
                <a:gd name="csY74" fmla="*/ 63125 h 585241"/>
                <a:gd name="csX75" fmla="*/ 513022 w 976293"/>
                <a:gd name="csY75" fmla="*/ 64195 h 585241"/>
                <a:gd name="csX76" fmla="*/ 531746 w 976293"/>
                <a:gd name="csY76" fmla="*/ 46541 h 585241"/>
                <a:gd name="csX77" fmla="*/ 536025 w 976293"/>
                <a:gd name="csY77" fmla="*/ 34237 h 585241"/>
                <a:gd name="csX78" fmla="*/ 543515 w 976293"/>
                <a:gd name="csY78" fmla="*/ 30493 h 585241"/>
                <a:gd name="csX79" fmla="*/ 539770 w 976293"/>
                <a:gd name="csY79" fmla="*/ 50821 h 585241"/>
                <a:gd name="csX80" fmla="*/ 555819 w 976293"/>
                <a:gd name="csY80" fmla="*/ 52961 h 585241"/>
                <a:gd name="csX81" fmla="*/ 563843 w 976293"/>
                <a:gd name="csY81" fmla="*/ 65799 h 585241"/>
                <a:gd name="csX82" fmla="*/ 566518 w 976293"/>
                <a:gd name="csY82" fmla="*/ 102711 h 585241"/>
                <a:gd name="csX83" fmla="*/ 572937 w 976293"/>
                <a:gd name="csY83" fmla="*/ 98432 h 585241"/>
                <a:gd name="csX84" fmla="*/ 578287 w 976293"/>
                <a:gd name="csY84" fmla="*/ 81313 h 585241"/>
                <a:gd name="csX85" fmla="*/ 593265 w 976293"/>
                <a:gd name="csY85" fmla="*/ 69009 h 585241"/>
                <a:gd name="csX86" fmla="*/ 625363 w 976293"/>
                <a:gd name="csY86" fmla="*/ 23538 h 585241"/>
                <a:gd name="csX87" fmla="*/ 639272 w 976293"/>
                <a:gd name="csY87" fmla="*/ 12304 h 585241"/>
                <a:gd name="csX88" fmla="*/ 667089 w 976293"/>
                <a:gd name="csY88" fmla="*/ 0 h 585241"/>
                <a:gd name="csX89" fmla="*/ 709351 w 976293"/>
                <a:gd name="csY89" fmla="*/ 36912 h 585241"/>
                <a:gd name="csX90" fmla="*/ 731819 w 976293"/>
                <a:gd name="csY90" fmla="*/ 68474 h 585241"/>
                <a:gd name="csX91" fmla="*/ 733424 w 976293"/>
                <a:gd name="csY91" fmla="*/ 86128 h 585241"/>
                <a:gd name="csX92" fmla="*/ 741983 w 976293"/>
                <a:gd name="csY92" fmla="*/ 97897 h 585241"/>
                <a:gd name="csX93" fmla="*/ 743053 w 976293"/>
                <a:gd name="csY93" fmla="*/ 73289 h 585241"/>
                <a:gd name="csX94" fmla="*/ 769266 w 976293"/>
                <a:gd name="csY94" fmla="*/ 31562 h 585241"/>
                <a:gd name="csX95" fmla="*/ 782105 w 976293"/>
                <a:gd name="csY95" fmla="*/ 19259 h 585241"/>
                <a:gd name="csX96" fmla="*/ 803503 w 976293"/>
                <a:gd name="csY96" fmla="*/ 8024 h 585241"/>
                <a:gd name="csX97" fmla="*/ 822226 w 976293"/>
                <a:gd name="csY97" fmla="*/ 15514 h 585241"/>
                <a:gd name="csX98" fmla="*/ 843625 w 976293"/>
                <a:gd name="csY98" fmla="*/ 35842 h 585241"/>
                <a:gd name="csX99" fmla="*/ 858068 w 976293"/>
                <a:gd name="csY99" fmla="*/ 35307 h 585241"/>
                <a:gd name="csX100" fmla="*/ 871442 w 976293"/>
                <a:gd name="csY100" fmla="*/ 42796 h 585241"/>
                <a:gd name="csX101" fmla="*/ 883746 w 976293"/>
                <a:gd name="csY101" fmla="*/ 34237 h 585241"/>
                <a:gd name="csX102" fmla="*/ 876792 w 976293"/>
                <a:gd name="csY102" fmla="*/ 18189 h 585241"/>
                <a:gd name="csX103" fmla="*/ 892305 w 976293"/>
                <a:gd name="csY103" fmla="*/ 5350 h 585241"/>
                <a:gd name="csX104" fmla="*/ 903004 w 976293"/>
                <a:gd name="csY104" fmla="*/ 14979 h 585241"/>
                <a:gd name="csX105" fmla="*/ 909424 w 976293"/>
                <a:gd name="csY105" fmla="*/ 42262 h 585241"/>
                <a:gd name="csX106" fmla="*/ 947941 w 976293"/>
                <a:gd name="csY106" fmla="*/ 45471 h 585241"/>
                <a:gd name="csX107" fmla="*/ 954360 w 976293"/>
                <a:gd name="csY107" fmla="*/ 52426 h 585241"/>
                <a:gd name="csX108" fmla="*/ 956500 w 976293"/>
                <a:gd name="csY108" fmla="*/ 108061 h 585241"/>
                <a:gd name="csX109" fmla="*/ 939916 w 976293"/>
                <a:gd name="csY109" fmla="*/ 140693 h 585241"/>
                <a:gd name="csX110" fmla="*/ 949546 w 976293"/>
                <a:gd name="csY110" fmla="*/ 161022 h 585241"/>
                <a:gd name="csX111" fmla="*/ 951685 w 976293"/>
                <a:gd name="csY111" fmla="*/ 176000 h 585241"/>
                <a:gd name="csX112" fmla="*/ 970409 w 976293"/>
                <a:gd name="csY112" fmla="*/ 186164 h 585241"/>
                <a:gd name="csX113" fmla="*/ 966129 w 976293"/>
                <a:gd name="csY113" fmla="*/ 202213 h 585241"/>
                <a:gd name="csX114" fmla="*/ 973084 w 976293"/>
                <a:gd name="csY114" fmla="*/ 206493 h 585241"/>
                <a:gd name="csX115" fmla="*/ 976293 w 976293"/>
                <a:gd name="csY115" fmla="*/ 220936 h 585241"/>
                <a:gd name="csX116" fmla="*/ 966664 w 976293"/>
                <a:gd name="csY116" fmla="*/ 235380 h 585241"/>
                <a:gd name="csX117" fmla="*/ 966129 w 976293"/>
                <a:gd name="csY117" fmla="*/ 222006 h 585241"/>
                <a:gd name="csX118" fmla="*/ 959175 w 976293"/>
                <a:gd name="csY118" fmla="*/ 219332 h 585241"/>
                <a:gd name="csX119" fmla="*/ 952220 w 976293"/>
                <a:gd name="csY119" fmla="*/ 239660 h 585241"/>
                <a:gd name="csX120" fmla="*/ 951685 w 976293"/>
                <a:gd name="csY120" fmla="*/ 245545 h 585241"/>
                <a:gd name="csX121" fmla="*/ 963989 w 976293"/>
                <a:gd name="csY121" fmla="*/ 250359 h 585241"/>
                <a:gd name="csX122" fmla="*/ 952220 w 976293"/>
                <a:gd name="csY122" fmla="*/ 273362 h 585241"/>
                <a:gd name="csX123" fmla="*/ 956500 w 976293"/>
                <a:gd name="csY123" fmla="*/ 291016 h 585241"/>
                <a:gd name="csX124" fmla="*/ 949011 w 976293"/>
                <a:gd name="csY124" fmla="*/ 310274 h 585241"/>
                <a:gd name="csX125" fmla="*/ 911029 w 976293"/>
                <a:gd name="csY125" fmla="*/ 348256 h 585241"/>
                <a:gd name="csX126" fmla="*/ 917983 w 976293"/>
                <a:gd name="csY126" fmla="*/ 373934 h 585241"/>
                <a:gd name="csX127" fmla="*/ 905679 w 976293"/>
                <a:gd name="csY127" fmla="*/ 388913 h 585241"/>
                <a:gd name="csX128" fmla="*/ 921193 w 976293"/>
                <a:gd name="csY128" fmla="*/ 421010 h 585241"/>
                <a:gd name="csX129" fmla="*/ 920123 w 976293"/>
                <a:gd name="csY129" fmla="*/ 436524 h 585241"/>
                <a:gd name="csX130" fmla="*/ 892840 w 976293"/>
                <a:gd name="csY130" fmla="*/ 437059 h 585241"/>
                <a:gd name="csX131" fmla="*/ 897120 w 976293"/>
                <a:gd name="csY131" fmla="*/ 460062 h 585241"/>
                <a:gd name="csX132" fmla="*/ 881071 w 976293"/>
                <a:gd name="csY132" fmla="*/ 467016 h 585241"/>
                <a:gd name="csX133" fmla="*/ 898190 w 976293"/>
                <a:gd name="csY133" fmla="*/ 568123 h 585241"/>
                <a:gd name="csX134" fmla="*/ 814202 w 976293"/>
                <a:gd name="csY134" fmla="*/ 569193 h 585241"/>
                <a:gd name="csX135" fmla="*/ 769801 w 976293"/>
                <a:gd name="csY135" fmla="*/ 576682 h 585241"/>
                <a:gd name="csX136" fmla="*/ 764986 w 976293"/>
                <a:gd name="csY136" fmla="*/ 566518 h 585241"/>
                <a:gd name="csX137" fmla="*/ 756427 w 976293"/>
                <a:gd name="csY137" fmla="*/ 572937 h 585241"/>
                <a:gd name="csX138" fmla="*/ 765521 w 976293"/>
                <a:gd name="csY138" fmla="*/ 574007 h 585241"/>
                <a:gd name="csX139" fmla="*/ 771940 w 976293"/>
                <a:gd name="csY139" fmla="*/ 580426 h 585241"/>
                <a:gd name="csX140" fmla="*/ 750542 w 976293"/>
                <a:gd name="csY140" fmla="*/ 576147 h 585241"/>
                <a:gd name="csX141" fmla="*/ 645156 w 976293"/>
                <a:gd name="csY141" fmla="*/ 585241 h 585241"/>
                <a:gd name="csX142" fmla="*/ 485739 w 976293"/>
                <a:gd name="csY142" fmla="*/ 583101 h 585241"/>
                <a:gd name="csX143" fmla="*/ 355210 w 976293"/>
                <a:gd name="csY143" fmla="*/ 570797 h 585241"/>
                <a:gd name="csX144" fmla="*/ 292086 w 976293"/>
                <a:gd name="csY144" fmla="*/ 559563 h 585241"/>
                <a:gd name="csX145" fmla="*/ 222541 w 976293"/>
                <a:gd name="csY145" fmla="*/ 541375 h 585241"/>
                <a:gd name="csX146" fmla="*/ 72219 w 976293"/>
                <a:gd name="csY146" fmla="*/ 476645 h 585241"/>
                <a:gd name="csX147" fmla="*/ 0 w 976293"/>
                <a:gd name="csY147" fmla="*/ 450432 h 5852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976293" h="585241">
                  <a:moveTo>
                    <a:pt x="0" y="450432"/>
                  </a:moveTo>
                  <a:lnTo>
                    <a:pt x="8559" y="439198"/>
                  </a:lnTo>
                  <a:lnTo>
                    <a:pt x="1605" y="432244"/>
                  </a:lnTo>
                  <a:lnTo>
                    <a:pt x="9629" y="420475"/>
                  </a:lnTo>
                  <a:lnTo>
                    <a:pt x="5885" y="409776"/>
                  </a:lnTo>
                  <a:lnTo>
                    <a:pt x="31027" y="391052"/>
                  </a:lnTo>
                  <a:lnTo>
                    <a:pt x="36912" y="369119"/>
                  </a:lnTo>
                  <a:lnTo>
                    <a:pt x="52426" y="357350"/>
                  </a:lnTo>
                  <a:lnTo>
                    <a:pt x="55635" y="334347"/>
                  </a:lnTo>
                  <a:lnTo>
                    <a:pt x="78638" y="311879"/>
                  </a:lnTo>
                  <a:lnTo>
                    <a:pt x="92012" y="287271"/>
                  </a:lnTo>
                  <a:lnTo>
                    <a:pt x="87198" y="279782"/>
                  </a:lnTo>
                  <a:lnTo>
                    <a:pt x="94152" y="271222"/>
                  </a:lnTo>
                  <a:lnTo>
                    <a:pt x="89338" y="260523"/>
                  </a:lnTo>
                  <a:lnTo>
                    <a:pt x="90407" y="228426"/>
                  </a:lnTo>
                  <a:lnTo>
                    <a:pt x="85058" y="217192"/>
                  </a:lnTo>
                  <a:lnTo>
                    <a:pt x="77569" y="215052"/>
                  </a:lnTo>
                  <a:lnTo>
                    <a:pt x="85058" y="202748"/>
                  </a:lnTo>
                  <a:lnTo>
                    <a:pt x="84523" y="192049"/>
                  </a:lnTo>
                  <a:lnTo>
                    <a:pt x="74359" y="183490"/>
                  </a:lnTo>
                  <a:lnTo>
                    <a:pt x="78638" y="172790"/>
                  </a:lnTo>
                  <a:lnTo>
                    <a:pt x="89338" y="170116"/>
                  </a:lnTo>
                  <a:lnTo>
                    <a:pt x="94152" y="162091"/>
                  </a:lnTo>
                  <a:lnTo>
                    <a:pt x="103781" y="161557"/>
                  </a:lnTo>
                  <a:lnTo>
                    <a:pt x="112341" y="200608"/>
                  </a:lnTo>
                  <a:lnTo>
                    <a:pt x="143368" y="185630"/>
                  </a:lnTo>
                  <a:lnTo>
                    <a:pt x="158882" y="172256"/>
                  </a:lnTo>
                  <a:lnTo>
                    <a:pt x="171721" y="171186"/>
                  </a:lnTo>
                  <a:lnTo>
                    <a:pt x="176535" y="165301"/>
                  </a:lnTo>
                  <a:lnTo>
                    <a:pt x="170651" y="146578"/>
                  </a:lnTo>
                  <a:lnTo>
                    <a:pt x="176535" y="146043"/>
                  </a:lnTo>
                  <a:lnTo>
                    <a:pt x="186699" y="162627"/>
                  </a:lnTo>
                  <a:lnTo>
                    <a:pt x="215587" y="145508"/>
                  </a:lnTo>
                  <a:lnTo>
                    <a:pt x="228961" y="159952"/>
                  </a:lnTo>
                  <a:lnTo>
                    <a:pt x="244475" y="146043"/>
                  </a:lnTo>
                  <a:lnTo>
                    <a:pt x="257848" y="148717"/>
                  </a:lnTo>
                  <a:lnTo>
                    <a:pt x="261593" y="147113"/>
                  </a:lnTo>
                  <a:lnTo>
                    <a:pt x="260523" y="139624"/>
                  </a:lnTo>
                  <a:lnTo>
                    <a:pt x="276037" y="142298"/>
                  </a:lnTo>
                  <a:lnTo>
                    <a:pt x="269617" y="170116"/>
                  </a:lnTo>
                  <a:lnTo>
                    <a:pt x="274967" y="175465"/>
                  </a:lnTo>
                  <a:lnTo>
                    <a:pt x="343976" y="187769"/>
                  </a:lnTo>
                  <a:lnTo>
                    <a:pt x="325788" y="277107"/>
                  </a:lnTo>
                  <a:lnTo>
                    <a:pt x="365909" y="284061"/>
                  </a:lnTo>
                  <a:lnTo>
                    <a:pt x="364305" y="274432"/>
                  </a:lnTo>
                  <a:lnTo>
                    <a:pt x="371794" y="275502"/>
                  </a:lnTo>
                  <a:lnTo>
                    <a:pt x="376074" y="270152"/>
                  </a:lnTo>
                  <a:lnTo>
                    <a:pt x="373934" y="257848"/>
                  </a:lnTo>
                  <a:lnTo>
                    <a:pt x="379818" y="257848"/>
                  </a:lnTo>
                  <a:lnTo>
                    <a:pt x="391052" y="248219"/>
                  </a:lnTo>
                  <a:lnTo>
                    <a:pt x="389982" y="239660"/>
                  </a:lnTo>
                  <a:lnTo>
                    <a:pt x="394262" y="232706"/>
                  </a:lnTo>
                  <a:lnTo>
                    <a:pt x="389447" y="221472"/>
                  </a:lnTo>
                  <a:lnTo>
                    <a:pt x="393192" y="208633"/>
                  </a:lnTo>
                  <a:lnTo>
                    <a:pt x="389982" y="195259"/>
                  </a:lnTo>
                  <a:lnTo>
                    <a:pt x="399612" y="192584"/>
                  </a:lnTo>
                  <a:lnTo>
                    <a:pt x="399077" y="170651"/>
                  </a:lnTo>
                  <a:lnTo>
                    <a:pt x="405496" y="157277"/>
                  </a:lnTo>
                  <a:lnTo>
                    <a:pt x="414590" y="156207"/>
                  </a:lnTo>
                  <a:lnTo>
                    <a:pt x="417800" y="146043"/>
                  </a:lnTo>
                  <a:lnTo>
                    <a:pt x="415125" y="139088"/>
                  </a:lnTo>
                  <a:lnTo>
                    <a:pt x="418870" y="120365"/>
                  </a:lnTo>
                  <a:lnTo>
                    <a:pt x="409776" y="112876"/>
                  </a:lnTo>
                  <a:lnTo>
                    <a:pt x="412985" y="104851"/>
                  </a:lnTo>
                  <a:lnTo>
                    <a:pt x="408706" y="103781"/>
                  </a:lnTo>
                  <a:lnTo>
                    <a:pt x="407636" y="96827"/>
                  </a:lnTo>
                  <a:lnTo>
                    <a:pt x="415125" y="94152"/>
                  </a:lnTo>
                  <a:lnTo>
                    <a:pt x="428499" y="69009"/>
                  </a:lnTo>
                  <a:lnTo>
                    <a:pt x="442408" y="58845"/>
                  </a:lnTo>
                  <a:lnTo>
                    <a:pt x="443478" y="73289"/>
                  </a:lnTo>
                  <a:lnTo>
                    <a:pt x="454177" y="65265"/>
                  </a:lnTo>
                  <a:lnTo>
                    <a:pt x="461666" y="65799"/>
                  </a:lnTo>
                  <a:lnTo>
                    <a:pt x="496439" y="41726"/>
                  </a:lnTo>
                  <a:lnTo>
                    <a:pt x="511417" y="46006"/>
                  </a:lnTo>
                  <a:lnTo>
                    <a:pt x="507138" y="63125"/>
                  </a:lnTo>
                  <a:lnTo>
                    <a:pt x="513022" y="64195"/>
                  </a:lnTo>
                  <a:lnTo>
                    <a:pt x="531746" y="46541"/>
                  </a:lnTo>
                  <a:lnTo>
                    <a:pt x="536025" y="34237"/>
                  </a:lnTo>
                  <a:lnTo>
                    <a:pt x="543515" y="30493"/>
                  </a:lnTo>
                  <a:lnTo>
                    <a:pt x="539770" y="50821"/>
                  </a:lnTo>
                  <a:lnTo>
                    <a:pt x="555819" y="52961"/>
                  </a:lnTo>
                  <a:lnTo>
                    <a:pt x="563843" y="65799"/>
                  </a:lnTo>
                  <a:lnTo>
                    <a:pt x="566518" y="102711"/>
                  </a:lnTo>
                  <a:lnTo>
                    <a:pt x="572937" y="98432"/>
                  </a:lnTo>
                  <a:lnTo>
                    <a:pt x="578287" y="81313"/>
                  </a:lnTo>
                  <a:lnTo>
                    <a:pt x="593265" y="69009"/>
                  </a:lnTo>
                  <a:lnTo>
                    <a:pt x="625363" y="23538"/>
                  </a:lnTo>
                  <a:lnTo>
                    <a:pt x="639272" y="12304"/>
                  </a:lnTo>
                  <a:lnTo>
                    <a:pt x="667089" y="0"/>
                  </a:lnTo>
                  <a:lnTo>
                    <a:pt x="709351" y="36912"/>
                  </a:lnTo>
                  <a:lnTo>
                    <a:pt x="731819" y="68474"/>
                  </a:lnTo>
                  <a:lnTo>
                    <a:pt x="733424" y="86128"/>
                  </a:lnTo>
                  <a:lnTo>
                    <a:pt x="741983" y="97897"/>
                  </a:lnTo>
                  <a:lnTo>
                    <a:pt x="743053" y="73289"/>
                  </a:lnTo>
                  <a:lnTo>
                    <a:pt x="769266" y="31562"/>
                  </a:lnTo>
                  <a:lnTo>
                    <a:pt x="782105" y="19259"/>
                  </a:lnTo>
                  <a:lnTo>
                    <a:pt x="803503" y="8024"/>
                  </a:lnTo>
                  <a:lnTo>
                    <a:pt x="822226" y="15514"/>
                  </a:lnTo>
                  <a:lnTo>
                    <a:pt x="843625" y="35842"/>
                  </a:lnTo>
                  <a:lnTo>
                    <a:pt x="858068" y="35307"/>
                  </a:lnTo>
                  <a:lnTo>
                    <a:pt x="871442" y="42796"/>
                  </a:lnTo>
                  <a:lnTo>
                    <a:pt x="883746" y="34237"/>
                  </a:lnTo>
                  <a:lnTo>
                    <a:pt x="876792" y="18189"/>
                  </a:lnTo>
                  <a:lnTo>
                    <a:pt x="892305" y="5350"/>
                  </a:lnTo>
                  <a:lnTo>
                    <a:pt x="903004" y="14979"/>
                  </a:lnTo>
                  <a:lnTo>
                    <a:pt x="909424" y="42262"/>
                  </a:lnTo>
                  <a:lnTo>
                    <a:pt x="947941" y="45471"/>
                  </a:lnTo>
                  <a:lnTo>
                    <a:pt x="954360" y="52426"/>
                  </a:lnTo>
                  <a:lnTo>
                    <a:pt x="956500" y="108061"/>
                  </a:lnTo>
                  <a:lnTo>
                    <a:pt x="939916" y="140693"/>
                  </a:lnTo>
                  <a:lnTo>
                    <a:pt x="949546" y="161022"/>
                  </a:lnTo>
                  <a:lnTo>
                    <a:pt x="951685" y="176000"/>
                  </a:lnTo>
                  <a:lnTo>
                    <a:pt x="970409" y="186164"/>
                  </a:lnTo>
                  <a:lnTo>
                    <a:pt x="966129" y="202213"/>
                  </a:lnTo>
                  <a:lnTo>
                    <a:pt x="973084" y="206493"/>
                  </a:lnTo>
                  <a:lnTo>
                    <a:pt x="976293" y="220936"/>
                  </a:lnTo>
                  <a:lnTo>
                    <a:pt x="966664" y="235380"/>
                  </a:lnTo>
                  <a:lnTo>
                    <a:pt x="966129" y="222006"/>
                  </a:lnTo>
                  <a:lnTo>
                    <a:pt x="959175" y="219332"/>
                  </a:lnTo>
                  <a:lnTo>
                    <a:pt x="952220" y="239660"/>
                  </a:lnTo>
                  <a:lnTo>
                    <a:pt x="951685" y="245545"/>
                  </a:lnTo>
                  <a:lnTo>
                    <a:pt x="963989" y="250359"/>
                  </a:lnTo>
                  <a:lnTo>
                    <a:pt x="952220" y="273362"/>
                  </a:lnTo>
                  <a:lnTo>
                    <a:pt x="956500" y="291016"/>
                  </a:lnTo>
                  <a:lnTo>
                    <a:pt x="949011" y="310274"/>
                  </a:lnTo>
                  <a:lnTo>
                    <a:pt x="911029" y="348256"/>
                  </a:lnTo>
                  <a:lnTo>
                    <a:pt x="917983" y="373934"/>
                  </a:lnTo>
                  <a:lnTo>
                    <a:pt x="905679" y="388913"/>
                  </a:lnTo>
                  <a:lnTo>
                    <a:pt x="921193" y="421010"/>
                  </a:lnTo>
                  <a:lnTo>
                    <a:pt x="920123" y="436524"/>
                  </a:lnTo>
                  <a:lnTo>
                    <a:pt x="892840" y="437059"/>
                  </a:lnTo>
                  <a:lnTo>
                    <a:pt x="897120" y="460062"/>
                  </a:lnTo>
                  <a:lnTo>
                    <a:pt x="881071" y="467016"/>
                  </a:lnTo>
                  <a:lnTo>
                    <a:pt x="898190" y="568123"/>
                  </a:lnTo>
                  <a:lnTo>
                    <a:pt x="814202" y="569193"/>
                  </a:lnTo>
                  <a:lnTo>
                    <a:pt x="769801" y="576682"/>
                  </a:lnTo>
                  <a:lnTo>
                    <a:pt x="764986" y="566518"/>
                  </a:lnTo>
                  <a:lnTo>
                    <a:pt x="756427" y="572937"/>
                  </a:lnTo>
                  <a:lnTo>
                    <a:pt x="765521" y="574007"/>
                  </a:lnTo>
                  <a:lnTo>
                    <a:pt x="771940" y="580426"/>
                  </a:lnTo>
                  <a:lnTo>
                    <a:pt x="750542" y="576147"/>
                  </a:lnTo>
                  <a:lnTo>
                    <a:pt x="645156" y="585241"/>
                  </a:lnTo>
                  <a:lnTo>
                    <a:pt x="485739" y="583101"/>
                  </a:lnTo>
                  <a:lnTo>
                    <a:pt x="355210" y="570797"/>
                  </a:lnTo>
                  <a:lnTo>
                    <a:pt x="292086" y="559563"/>
                  </a:lnTo>
                  <a:lnTo>
                    <a:pt x="222541" y="541375"/>
                  </a:lnTo>
                  <a:lnTo>
                    <a:pt x="72219" y="476645"/>
                  </a:lnTo>
                  <a:lnTo>
                    <a:pt x="0" y="45043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898FA6B2-AA77-E85C-5D9D-ED64BE5CB2FC}"/>
                </a:ext>
              </a:extLst>
            </p:cNvPr>
            <p:cNvSpPr/>
            <p:nvPr/>
          </p:nvSpPr>
          <p:spPr>
            <a:xfrm>
              <a:off x="1467473" y="5830504"/>
              <a:ext cx="425731" cy="510146"/>
            </a:xfrm>
            <a:custGeom>
              <a:avLst/>
              <a:gdLst>
                <a:gd name="csX0" fmla="*/ 85593 w 623222"/>
                <a:gd name="csY0" fmla="*/ 276037 h 746797"/>
                <a:gd name="csX1" fmla="*/ 94152 w 623222"/>
                <a:gd name="csY1" fmla="*/ 275502 h 746797"/>
                <a:gd name="csX2" fmla="*/ 106456 w 623222"/>
                <a:gd name="csY2" fmla="*/ 260523 h 746797"/>
                <a:gd name="csX3" fmla="*/ 147648 w 623222"/>
                <a:gd name="csY3" fmla="*/ 247684 h 746797"/>
                <a:gd name="csX4" fmla="*/ 148718 w 623222"/>
                <a:gd name="csY4" fmla="*/ 236985 h 746797"/>
                <a:gd name="csX5" fmla="*/ 171186 w 623222"/>
                <a:gd name="csY5" fmla="*/ 224146 h 746797"/>
                <a:gd name="csX6" fmla="*/ 161021 w 623222"/>
                <a:gd name="csY6" fmla="*/ 205958 h 746797"/>
                <a:gd name="csX7" fmla="*/ 179745 w 623222"/>
                <a:gd name="csY7" fmla="*/ 188304 h 746797"/>
                <a:gd name="csX8" fmla="*/ 175465 w 623222"/>
                <a:gd name="csY8" fmla="*/ 177605 h 746797"/>
                <a:gd name="csX9" fmla="*/ 188304 w 623222"/>
                <a:gd name="csY9" fmla="*/ 150857 h 746797"/>
                <a:gd name="csX10" fmla="*/ 225216 w 623222"/>
                <a:gd name="csY10" fmla="*/ 146043 h 746797"/>
                <a:gd name="csX11" fmla="*/ 220401 w 623222"/>
                <a:gd name="csY11" fmla="*/ 109666 h 746797"/>
                <a:gd name="csX12" fmla="*/ 243405 w 623222"/>
                <a:gd name="csY12" fmla="*/ 105386 h 746797"/>
                <a:gd name="csX13" fmla="*/ 245009 w 623222"/>
                <a:gd name="csY13" fmla="*/ 90942 h 746797"/>
                <a:gd name="csX14" fmla="*/ 254104 w 623222"/>
                <a:gd name="csY14" fmla="*/ 88802 h 746797"/>
                <a:gd name="csX15" fmla="*/ 272827 w 623222"/>
                <a:gd name="csY15" fmla="*/ 15514 h 746797"/>
                <a:gd name="csX16" fmla="*/ 286201 w 623222"/>
                <a:gd name="csY16" fmla="*/ 31027 h 746797"/>
                <a:gd name="csX17" fmla="*/ 305994 w 623222"/>
                <a:gd name="csY17" fmla="*/ 20328 h 746797"/>
                <a:gd name="csX18" fmla="*/ 328463 w 623222"/>
                <a:gd name="csY18" fmla="*/ 26213 h 746797"/>
                <a:gd name="csX19" fmla="*/ 343976 w 623222"/>
                <a:gd name="csY19" fmla="*/ 11234 h 746797"/>
                <a:gd name="csX20" fmla="*/ 354675 w 623222"/>
                <a:gd name="csY20" fmla="*/ 17119 h 746797"/>
                <a:gd name="csX21" fmla="*/ 371259 w 623222"/>
                <a:gd name="csY21" fmla="*/ 0 h 746797"/>
                <a:gd name="csX22" fmla="*/ 380353 w 623222"/>
                <a:gd name="csY22" fmla="*/ 3210 h 746797"/>
                <a:gd name="csX23" fmla="*/ 401751 w 623222"/>
                <a:gd name="csY23" fmla="*/ 0 h 746797"/>
                <a:gd name="csX24" fmla="*/ 407636 w 623222"/>
                <a:gd name="csY24" fmla="*/ 3745 h 746797"/>
                <a:gd name="csX25" fmla="*/ 411381 w 623222"/>
                <a:gd name="csY25" fmla="*/ 23538 h 746797"/>
                <a:gd name="csX26" fmla="*/ 435989 w 623222"/>
                <a:gd name="csY26" fmla="*/ 37447 h 746797"/>
                <a:gd name="csX27" fmla="*/ 440268 w 623222"/>
                <a:gd name="csY27" fmla="*/ 34772 h 746797"/>
                <a:gd name="csX28" fmla="*/ 441873 w 623222"/>
                <a:gd name="csY28" fmla="*/ 19258 h 746797"/>
                <a:gd name="csX29" fmla="*/ 477180 w 623222"/>
                <a:gd name="csY29" fmla="*/ 18723 h 746797"/>
                <a:gd name="csX30" fmla="*/ 490554 w 623222"/>
                <a:gd name="csY30" fmla="*/ 12304 h 746797"/>
                <a:gd name="csX31" fmla="*/ 499648 w 623222"/>
                <a:gd name="csY31" fmla="*/ 17653 h 746797"/>
                <a:gd name="csX32" fmla="*/ 519976 w 623222"/>
                <a:gd name="csY32" fmla="*/ 11769 h 746797"/>
                <a:gd name="csX33" fmla="*/ 552074 w 623222"/>
                <a:gd name="csY33" fmla="*/ 13374 h 746797"/>
                <a:gd name="csX34" fmla="*/ 559028 w 623222"/>
                <a:gd name="csY34" fmla="*/ 38517 h 746797"/>
                <a:gd name="csX35" fmla="*/ 623223 w 623222"/>
                <a:gd name="csY35" fmla="*/ 81848 h 746797"/>
                <a:gd name="csX36" fmla="*/ 623223 w 623222"/>
                <a:gd name="csY36" fmla="*/ 88268 h 746797"/>
                <a:gd name="csX37" fmla="*/ 612524 w 623222"/>
                <a:gd name="csY37" fmla="*/ 100572 h 746797"/>
                <a:gd name="csX38" fmla="*/ 605034 w 623222"/>
                <a:gd name="csY38" fmla="*/ 123040 h 746797"/>
                <a:gd name="csX39" fmla="*/ 604499 w 623222"/>
                <a:gd name="csY39" fmla="*/ 142833 h 746797"/>
                <a:gd name="csX40" fmla="*/ 611454 w 623222"/>
                <a:gd name="csY40" fmla="*/ 146043 h 746797"/>
                <a:gd name="csX41" fmla="*/ 617338 w 623222"/>
                <a:gd name="csY41" fmla="*/ 171186 h 746797"/>
                <a:gd name="csX42" fmla="*/ 580961 w 623222"/>
                <a:gd name="csY42" fmla="*/ 159951 h 746797"/>
                <a:gd name="csX43" fmla="*/ 548864 w 623222"/>
                <a:gd name="csY43" fmla="*/ 157812 h 746797"/>
                <a:gd name="csX44" fmla="*/ 548329 w 623222"/>
                <a:gd name="csY44" fmla="*/ 177605 h 746797"/>
                <a:gd name="csX45" fmla="*/ 495368 w 623222"/>
                <a:gd name="csY45" fmla="*/ 175465 h 746797"/>
                <a:gd name="csX46" fmla="*/ 490019 w 623222"/>
                <a:gd name="csY46" fmla="*/ 217727 h 746797"/>
                <a:gd name="csX47" fmla="*/ 485739 w 623222"/>
                <a:gd name="csY47" fmla="*/ 219866 h 746797"/>
                <a:gd name="csX48" fmla="*/ 472900 w 623222"/>
                <a:gd name="csY48" fmla="*/ 212912 h 746797"/>
                <a:gd name="csX49" fmla="*/ 470226 w 623222"/>
                <a:gd name="csY49" fmla="*/ 216657 h 746797"/>
                <a:gd name="csX50" fmla="*/ 472365 w 623222"/>
                <a:gd name="csY50" fmla="*/ 260523 h 746797"/>
                <a:gd name="csX51" fmla="*/ 475575 w 623222"/>
                <a:gd name="csY51" fmla="*/ 263198 h 746797"/>
                <a:gd name="csX52" fmla="*/ 488414 w 623222"/>
                <a:gd name="csY52" fmla="*/ 251964 h 746797"/>
                <a:gd name="csX53" fmla="*/ 517837 w 623222"/>
                <a:gd name="csY53" fmla="*/ 276037 h 746797"/>
                <a:gd name="csX54" fmla="*/ 593800 w 623222"/>
                <a:gd name="csY54" fmla="*/ 312949 h 746797"/>
                <a:gd name="csX55" fmla="*/ 607174 w 623222"/>
                <a:gd name="csY55" fmla="*/ 328997 h 746797"/>
                <a:gd name="csX56" fmla="*/ 617873 w 623222"/>
                <a:gd name="csY56" fmla="*/ 334347 h 746797"/>
                <a:gd name="csX57" fmla="*/ 601290 w 623222"/>
                <a:gd name="csY57" fmla="*/ 343441 h 746797"/>
                <a:gd name="csX58" fmla="*/ 606639 w 623222"/>
                <a:gd name="csY58" fmla="*/ 355745 h 746797"/>
                <a:gd name="csX59" fmla="*/ 594870 w 623222"/>
                <a:gd name="csY59" fmla="*/ 362700 h 746797"/>
                <a:gd name="csX60" fmla="*/ 613059 w 623222"/>
                <a:gd name="csY60" fmla="*/ 395867 h 746797"/>
                <a:gd name="csX61" fmla="*/ 622688 w 623222"/>
                <a:gd name="csY61" fmla="*/ 405496 h 746797"/>
                <a:gd name="csX62" fmla="*/ 604499 w 623222"/>
                <a:gd name="csY62" fmla="*/ 454177 h 746797"/>
                <a:gd name="csX63" fmla="*/ 542445 w 623222"/>
                <a:gd name="csY63" fmla="*/ 443478 h 746797"/>
                <a:gd name="csX64" fmla="*/ 540305 w 623222"/>
                <a:gd name="csY64" fmla="*/ 456852 h 746797"/>
                <a:gd name="csX65" fmla="*/ 503393 w 623222"/>
                <a:gd name="csY65" fmla="*/ 493764 h 746797"/>
                <a:gd name="csX66" fmla="*/ 557958 w 623222"/>
                <a:gd name="csY66" fmla="*/ 519441 h 746797"/>
                <a:gd name="csX67" fmla="*/ 521581 w 623222"/>
                <a:gd name="csY67" fmla="*/ 554214 h 746797"/>
                <a:gd name="csX68" fmla="*/ 520511 w 623222"/>
                <a:gd name="csY68" fmla="*/ 534955 h 746797"/>
                <a:gd name="csX69" fmla="*/ 490019 w 623222"/>
                <a:gd name="csY69" fmla="*/ 533885 h 746797"/>
                <a:gd name="csX70" fmla="*/ 469156 w 623222"/>
                <a:gd name="csY70" fmla="*/ 515697 h 746797"/>
                <a:gd name="csX71" fmla="*/ 458457 w 623222"/>
                <a:gd name="csY71" fmla="*/ 514092 h 746797"/>
                <a:gd name="csX72" fmla="*/ 401216 w 623222"/>
                <a:gd name="csY72" fmla="*/ 524256 h 746797"/>
                <a:gd name="csX73" fmla="*/ 386238 w 623222"/>
                <a:gd name="csY73" fmla="*/ 541375 h 746797"/>
                <a:gd name="csX74" fmla="*/ 393727 w 623222"/>
                <a:gd name="csY74" fmla="*/ 575077 h 746797"/>
                <a:gd name="csX75" fmla="*/ 398542 w 623222"/>
                <a:gd name="csY75" fmla="*/ 575612 h 746797"/>
                <a:gd name="csX76" fmla="*/ 400146 w 623222"/>
                <a:gd name="csY76" fmla="*/ 582566 h 746797"/>
                <a:gd name="csX77" fmla="*/ 415125 w 623222"/>
                <a:gd name="csY77" fmla="*/ 596475 h 746797"/>
                <a:gd name="csX78" fmla="*/ 453642 w 623222"/>
                <a:gd name="csY78" fmla="*/ 608779 h 746797"/>
                <a:gd name="csX79" fmla="*/ 455247 w 623222"/>
                <a:gd name="csY79" fmla="*/ 614663 h 746797"/>
                <a:gd name="csX80" fmla="*/ 449362 w 623222"/>
                <a:gd name="csY80" fmla="*/ 616269 h 746797"/>
                <a:gd name="csX81" fmla="*/ 448827 w 623222"/>
                <a:gd name="csY81" fmla="*/ 620548 h 746797"/>
                <a:gd name="csX82" fmla="*/ 456852 w 623222"/>
                <a:gd name="csY82" fmla="*/ 623223 h 746797"/>
                <a:gd name="csX83" fmla="*/ 455247 w 623222"/>
                <a:gd name="csY83" fmla="*/ 630712 h 746797"/>
                <a:gd name="csX84" fmla="*/ 467016 w 623222"/>
                <a:gd name="csY84" fmla="*/ 631782 h 746797"/>
                <a:gd name="csX85" fmla="*/ 465411 w 623222"/>
                <a:gd name="csY85" fmla="*/ 645156 h 746797"/>
                <a:gd name="csX86" fmla="*/ 475575 w 623222"/>
                <a:gd name="csY86" fmla="*/ 646761 h 746797"/>
                <a:gd name="csX87" fmla="*/ 484669 w 623222"/>
                <a:gd name="csY87" fmla="*/ 662275 h 746797"/>
                <a:gd name="csX88" fmla="*/ 475575 w 623222"/>
                <a:gd name="csY88" fmla="*/ 661740 h 746797"/>
                <a:gd name="csX89" fmla="*/ 479855 w 623222"/>
                <a:gd name="csY89" fmla="*/ 675114 h 746797"/>
                <a:gd name="csX90" fmla="*/ 473435 w 623222"/>
                <a:gd name="csY90" fmla="*/ 674578 h 746797"/>
                <a:gd name="csX91" fmla="*/ 463271 w 623222"/>
                <a:gd name="csY91" fmla="*/ 689557 h 746797"/>
                <a:gd name="csX92" fmla="*/ 481995 w 623222"/>
                <a:gd name="csY92" fmla="*/ 691697 h 746797"/>
                <a:gd name="csX93" fmla="*/ 477180 w 623222"/>
                <a:gd name="csY93" fmla="*/ 704001 h 746797"/>
                <a:gd name="csX94" fmla="*/ 445083 w 623222"/>
                <a:gd name="csY94" fmla="*/ 702396 h 746797"/>
                <a:gd name="csX95" fmla="*/ 450432 w 623222"/>
                <a:gd name="csY95" fmla="*/ 726469 h 746797"/>
                <a:gd name="csX96" fmla="*/ 445083 w 623222"/>
                <a:gd name="csY96" fmla="*/ 734494 h 746797"/>
                <a:gd name="csX97" fmla="*/ 450967 w 623222"/>
                <a:gd name="csY97" fmla="*/ 740913 h 746797"/>
                <a:gd name="csX98" fmla="*/ 448292 w 623222"/>
                <a:gd name="csY98" fmla="*/ 746797 h 746797"/>
                <a:gd name="csX99" fmla="*/ 447222 w 623222"/>
                <a:gd name="csY99" fmla="*/ 740913 h 746797"/>
                <a:gd name="csX100" fmla="*/ 440268 w 623222"/>
                <a:gd name="csY100" fmla="*/ 743053 h 746797"/>
                <a:gd name="csX101" fmla="*/ 337557 w 623222"/>
                <a:gd name="csY101" fmla="*/ 698651 h 746797"/>
                <a:gd name="csX102" fmla="*/ 334882 w 623222"/>
                <a:gd name="csY102" fmla="*/ 694372 h 746797"/>
                <a:gd name="csX103" fmla="*/ 345046 w 623222"/>
                <a:gd name="csY103" fmla="*/ 697047 h 746797"/>
                <a:gd name="csX104" fmla="*/ 341301 w 623222"/>
                <a:gd name="csY104" fmla="*/ 691697 h 746797"/>
                <a:gd name="csX105" fmla="*/ 341301 w 623222"/>
                <a:gd name="csY105" fmla="*/ 695442 h 746797"/>
                <a:gd name="csX106" fmla="*/ 333812 w 623222"/>
                <a:gd name="csY106" fmla="*/ 691697 h 746797"/>
                <a:gd name="csX107" fmla="*/ 332207 w 623222"/>
                <a:gd name="csY107" fmla="*/ 695977 h 746797"/>
                <a:gd name="csX108" fmla="*/ 197933 w 623222"/>
                <a:gd name="csY108" fmla="*/ 645156 h 746797"/>
                <a:gd name="csX109" fmla="*/ 131064 w 623222"/>
                <a:gd name="csY109" fmla="*/ 626432 h 746797"/>
                <a:gd name="csX110" fmla="*/ 17118 w 623222"/>
                <a:gd name="csY110" fmla="*/ 608779 h 746797"/>
                <a:gd name="csX111" fmla="*/ 0 w 623222"/>
                <a:gd name="csY111" fmla="*/ 507672 h 746797"/>
                <a:gd name="csX112" fmla="*/ 16049 w 623222"/>
                <a:gd name="csY112" fmla="*/ 500718 h 746797"/>
                <a:gd name="csX113" fmla="*/ 11769 w 623222"/>
                <a:gd name="csY113" fmla="*/ 477715 h 746797"/>
                <a:gd name="csX114" fmla="*/ 39052 w 623222"/>
                <a:gd name="csY114" fmla="*/ 477180 h 746797"/>
                <a:gd name="csX115" fmla="*/ 40122 w 623222"/>
                <a:gd name="csY115" fmla="*/ 461666 h 746797"/>
                <a:gd name="csX116" fmla="*/ 24608 w 623222"/>
                <a:gd name="csY116" fmla="*/ 429569 h 746797"/>
                <a:gd name="csX117" fmla="*/ 36912 w 623222"/>
                <a:gd name="csY117" fmla="*/ 414590 h 746797"/>
                <a:gd name="csX118" fmla="*/ 29957 w 623222"/>
                <a:gd name="csY118" fmla="*/ 388913 h 746797"/>
                <a:gd name="csX119" fmla="*/ 60985 w 623222"/>
                <a:gd name="csY119" fmla="*/ 360560 h 746797"/>
                <a:gd name="csX120" fmla="*/ 74359 w 623222"/>
                <a:gd name="csY120" fmla="*/ 334347 h 746797"/>
                <a:gd name="csX121" fmla="*/ 71149 w 623222"/>
                <a:gd name="csY121" fmla="*/ 314019 h 746797"/>
                <a:gd name="csX122" fmla="*/ 82918 w 623222"/>
                <a:gd name="csY122" fmla="*/ 291015 h 746797"/>
                <a:gd name="csX123" fmla="*/ 70079 w 623222"/>
                <a:gd name="csY123" fmla="*/ 284061 h 746797"/>
                <a:gd name="csX124" fmla="*/ 79173 w 623222"/>
                <a:gd name="csY124" fmla="*/ 259453 h 746797"/>
                <a:gd name="csX125" fmla="*/ 85058 w 623222"/>
                <a:gd name="csY125" fmla="*/ 262663 h 746797"/>
                <a:gd name="csX126" fmla="*/ 85593 w 623222"/>
                <a:gd name="csY126" fmla="*/ 276037 h 7467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</a:cxnLst>
              <a:rect l="l" t="t" r="r" b="b"/>
              <a:pathLst>
                <a:path w="623222" h="746797">
                  <a:moveTo>
                    <a:pt x="85593" y="276037"/>
                  </a:moveTo>
                  <a:lnTo>
                    <a:pt x="94152" y="275502"/>
                  </a:lnTo>
                  <a:lnTo>
                    <a:pt x="106456" y="260523"/>
                  </a:lnTo>
                  <a:lnTo>
                    <a:pt x="147648" y="247684"/>
                  </a:lnTo>
                  <a:lnTo>
                    <a:pt x="148718" y="236985"/>
                  </a:lnTo>
                  <a:lnTo>
                    <a:pt x="171186" y="224146"/>
                  </a:lnTo>
                  <a:lnTo>
                    <a:pt x="161021" y="205958"/>
                  </a:lnTo>
                  <a:lnTo>
                    <a:pt x="179745" y="188304"/>
                  </a:lnTo>
                  <a:lnTo>
                    <a:pt x="175465" y="177605"/>
                  </a:lnTo>
                  <a:lnTo>
                    <a:pt x="188304" y="150857"/>
                  </a:lnTo>
                  <a:lnTo>
                    <a:pt x="225216" y="146043"/>
                  </a:lnTo>
                  <a:lnTo>
                    <a:pt x="220401" y="109666"/>
                  </a:lnTo>
                  <a:lnTo>
                    <a:pt x="243405" y="105386"/>
                  </a:lnTo>
                  <a:lnTo>
                    <a:pt x="245009" y="90942"/>
                  </a:lnTo>
                  <a:lnTo>
                    <a:pt x="254104" y="88802"/>
                  </a:lnTo>
                  <a:lnTo>
                    <a:pt x="272827" y="15514"/>
                  </a:lnTo>
                  <a:lnTo>
                    <a:pt x="286201" y="31027"/>
                  </a:lnTo>
                  <a:lnTo>
                    <a:pt x="305994" y="20328"/>
                  </a:lnTo>
                  <a:lnTo>
                    <a:pt x="328463" y="26213"/>
                  </a:lnTo>
                  <a:lnTo>
                    <a:pt x="343976" y="11234"/>
                  </a:lnTo>
                  <a:lnTo>
                    <a:pt x="354675" y="17119"/>
                  </a:lnTo>
                  <a:lnTo>
                    <a:pt x="371259" y="0"/>
                  </a:lnTo>
                  <a:lnTo>
                    <a:pt x="380353" y="3210"/>
                  </a:lnTo>
                  <a:lnTo>
                    <a:pt x="401751" y="0"/>
                  </a:lnTo>
                  <a:lnTo>
                    <a:pt x="407636" y="3745"/>
                  </a:lnTo>
                  <a:lnTo>
                    <a:pt x="411381" y="23538"/>
                  </a:lnTo>
                  <a:lnTo>
                    <a:pt x="435989" y="37447"/>
                  </a:lnTo>
                  <a:lnTo>
                    <a:pt x="440268" y="34772"/>
                  </a:lnTo>
                  <a:lnTo>
                    <a:pt x="441873" y="19258"/>
                  </a:lnTo>
                  <a:lnTo>
                    <a:pt x="477180" y="18723"/>
                  </a:lnTo>
                  <a:lnTo>
                    <a:pt x="490554" y="12304"/>
                  </a:lnTo>
                  <a:lnTo>
                    <a:pt x="499648" y="17653"/>
                  </a:lnTo>
                  <a:lnTo>
                    <a:pt x="519976" y="11769"/>
                  </a:lnTo>
                  <a:lnTo>
                    <a:pt x="552074" y="13374"/>
                  </a:lnTo>
                  <a:lnTo>
                    <a:pt x="559028" y="38517"/>
                  </a:lnTo>
                  <a:lnTo>
                    <a:pt x="623223" y="81848"/>
                  </a:lnTo>
                  <a:lnTo>
                    <a:pt x="623223" y="88268"/>
                  </a:lnTo>
                  <a:lnTo>
                    <a:pt x="612524" y="100572"/>
                  </a:lnTo>
                  <a:lnTo>
                    <a:pt x="605034" y="123040"/>
                  </a:lnTo>
                  <a:lnTo>
                    <a:pt x="604499" y="142833"/>
                  </a:lnTo>
                  <a:lnTo>
                    <a:pt x="611454" y="146043"/>
                  </a:lnTo>
                  <a:lnTo>
                    <a:pt x="617338" y="171186"/>
                  </a:lnTo>
                  <a:lnTo>
                    <a:pt x="580961" y="159951"/>
                  </a:lnTo>
                  <a:lnTo>
                    <a:pt x="548864" y="157812"/>
                  </a:lnTo>
                  <a:lnTo>
                    <a:pt x="548329" y="177605"/>
                  </a:lnTo>
                  <a:lnTo>
                    <a:pt x="495368" y="175465"/>
                  </a:lnTo>
                  <a:lnTo>
                    <a:pt x="490019" y="217727"/>
                  </a:lnTo>
                  <a:lnTo>
                    <a:pt x="485739" y="219866"/>
                  </a:lnTo>
                  <a:lnTo>
                    <a:pt x="472900" y="212912"/>
                  </a:lnTo>
                  <a:lnTo>
                    <a:pt x="470226" y="216657"/>
                  </a:lnTo>
                  <a:lnTo>
                    <a:pt x="472365" y="260523"/>
                  </a:lnTo>
                  <a:lnTo>
                    <a:pt x="475575" y="263198"/>
                  </a:lnTo>
                  <a:lnTo>
                    <a:pt x="488414" y="251964"/>
                  </a:lnTo>
                  <a:lnTo>
                    <a:pt x="517837" y="276037"/>
                  </a:lnTo>
                  <a:lnTo>
                    <a:pt x="593800" y="312949"/>
                  </a:lnTo>
                  <a:lnTo>
                    <a:pt x="607174" y="328997"/>
                  </a:lnTo>
                  <a:lnTo>
                    <a:pt x="617873" y="334347"/>
                  </a:lnTo>
                  <a:lnTo>
                    <a:pt x="601290" y="343441"/>
                  </a:lnTo>
                  <a:lnTo>
                    <a:pt x="606639" y="355745"/>
                  </a:lnTo>
                  <a:lnTo>
                    <a:pt x="594870" y="362700"/>
                  </a:lnTo>
                  <a:lnTo>
                    <a:pt x="613059" y="395867"/>
                  </a:lnTo>
                  <a:lnTo>
                    <a:pt x="622688" y="405496"/>
                  </a:lnTo>
                  <a:lnTo>
                    <a:pt x="604499" y="454177"/>
                  </a:lnTo>
                  <a:lnTo>
                    <a:pt x="542445" y="443478"/>
                  </a:lnTo>
                  <a:lnTo>
                    <a:pt x="540305" y="456852"/>
                  </a:lnTo>
                  <a:lnTo>
                    <a:pt x="503393" y="493764"/>
                  </a:lnTo>
                  <a:lnTo>
                    <a:pt x="557958" y="519441"/>
                  </a:lnTo>
                  <a:lnTo>
                    <a:pt x="521581" y="554214"/>
                  </a:lnTo>
                  <a:lnTo>
                    <a:pt x="520511" y="534955"/>
                  </a:lnTo>
                  <a:lnTo>
                    <a:pt x="490019" y="533885"/>
                  </a:lnTo>
                  <a:lnTo>
                    <a:pt x="469156" y="515697"/>
                  </a:lnTo>
                  <a:lnTo>
                    <a:pt x="458457" y="514092"/>
                  </a:lnTo>
                  <a:lnTo>
                    <a:pt x="401216" y="524256"/>
                  </a:lnTo>
                  <a:lnTo>
                    <a:pt x="386238" y="541375"/>
                  </a:lnTo>
                  <a:lnTo>
                    <a:pt x="393727" y="575077"/>
                  </a:lnTo>
                  <a:lnTo>
                    <a:pt x="398542" y="575612"/>
                  </a:lnTo>
                  <a:lnTo>
                    <a:pt x="400146" y="582566"/>
                  </a:lnTo>
                  <a:lnTo>
                    <a:pt x="415125" y="596475"/>
                  </a:lnTo>
                  <a:lnTo>
                    <a:pt x="453642" y="608779"/>
                  </a:lnTo>
                  <a:lnTo>
                    <a:pt x="455247" y="614663"/>
                  </a:lnTo>
                  <a:lnTo>
                    <a:pt x="449362" y="616269"/>
                  </a:lnTo>
                  <a:lnTo>
                    <a:pt x="448827" y="620548"/>
                  </a:lnTo>
                  <a:lnTo>
                    <a:pt x="456852" y="623223"/>
                  </a:lnTo>
                  <a:lnTo>
                    <a:pt x="455247" y="630712"/>
                  </a:lnTo>
                  <a:lnTo>
                    <a:pt x="467016" y="631782"/>
                  </a:lnTo>
                  <a:lnTo>
                    <a:pt x="465411" y="645156"/>
                  </a:lnTo>
                  <a:lnTo>
                    <a:pt x="475575" y="646761"/>
                  </a:lnTo>
                  <a:lnTo>
                    <a:pt x="484669" y="662275"/>
                  </a:lnTo>
                  <a:lnTo>
                    <a:pt x="475575" y="661740"/>
                  </a:lnTo>
                  <a:lnTo>
                    <a:pt x="479855" y="675114"/>
                  </a:lnTo>
                  <a:lnTo>
                    <a:pt x="473435" y="674578"/>
                  </a:lnTo>
                  <a:lnTo>
                    <a:pt x="463271" y="689557"/>
                  </a:lnTo>
                  <a:lnTo>
                    <a:pt x="481995" y="691697"/>
                  </a:lnTo>
                  <a:lnTo>
                    <a:pt x="477180" y="704001"/>
                  </a:lnTo>
                  <a:lnTo>
                    <a:pt x="445083" y="702396"/>
                  </a:lnTo>
                  <a:lnTo>
                    <a:pt x="450432" y="726469"/>
                  </a:lnTo>
                  <a:lnTo>
                    <a:pt x="445083" y="734494"/>
                  </a:lnTo>
                  <a:lnTo>
                    <a:pt x="450967" y="740913"/>
                  </a:lnTo>
                  <a:lnTo>
                    <a:pt x="448292" y="746797"/>
                  </a:lnTo>
                  <a:lnTo>
                    <a:pt x="447222" y="740913"/>
                  </a:lnTo>
                  <a:lnTo>
                    <a:pt x="440268" y="743053"/>
                  </a:lnTo>
                  <a:lnTo>
                    <a:pt x="337557" y="698651"/>
                  </a:lnTo>
                  <a:lnTo>
                    <a:pt x="334882" y="694372"/>
                  </a:lnTo>
                  <a:lnTo>
                    <a:pt x="345046" y="697047"/>
                  </a:lnTo>
                  <a:lnTo>
                    <a:pt x="341301" y="691697"/>
                  </a:lnTo>
                  <a:lnTo>
                    <a:pt x="341301" y="695442"/>
                  </a:lnTo>
                  <a:lnTo>
                    <a:pt x="333812" y="691697"/>
                  </a:lnTo>
                  <a:lnTo>
                    <a:pt x="332207" y="695977"/>
                  </a:lnTo>
                  <a:lnTo>
                    <a:pt x="197933" y="645156"/>
                  </a:lnTo>
                  <a:lnTo>
                    <a:pt x="131064" y="626432"/>
                  </a:lnTo>
                  <a:lnTo>
                    <a:pt x="17118" y="608779"/>
                  </a:lnTo>
                  <a:lnTo>
                    <a:pt x="0" y="507672"/>
                  </a:lnTo>
                  <a:lnTo>
                    <a:pt x="16049" y="500718"/>
                  </a:lnTo>
                  <a:lnTo>
                    <a:pt x="11769" y="477715"/>
                  </a:lnTo>
                  <a:lnTo>
                    <a:pt x="39052" y="477180"/>
                  </a:lnTo>
                  <a:lnTo>
                    <a:pt x="40122" y="461666"/>
                  </a:lnTo>
                  <a:lnTo>
                    <a:pt x="24608" y="429569"/>
                  </a:lnTo>
                  <a:lnTo>
                    <a:pt x="36912" y="414590"/>
                  </a:lnTo>
                  <a:lnTo>
                    <a:pt x="29957" y="388913"/>
                  </a:lnTo>
                  <a:lnTo>
                    <a:pt x="60985" y="360560"/>
                  </a:lnTo>
                  <a:lnTo>
                    <a:pt x="74359" y="334347"/>
                  </a:lnTo>
                  <a:lnTo>
                    <a:pt x="71149" y="314019"/>
                  </a:lnTo>
                  <a:lnTo>
                    <a:pt x="82918" y="291015"/>
                  </a:lnTo>
                  <a:lnTo>
                    <a:pt x="70079" y="284061"/>
                  </a:lnTo>
                  <a:lnTo>
                    <a:pt x="79173" y="259453"/>
                  </a:lnTo>
                  <a:lnTo>
                    <a:pt x="85058" y="262663"/>
                  </a:lnTo>
                  <a:lnTo>
                    <a:pt x="85593" y="27603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652D91F4-40E9-BE93-CA33-255595AD0AFC}"/>
                </a:ext>
              </a:extLst>
            </p:cNvPr>
            <p:cNvSpPr/>
            <p:nvPr/>
          </p:nvSpPr>
          <p:spPr>
            <a:xfrm>
              <a:off x="885701" y="5556063"/>
              <a:ext cx="300387" cy="267133"/>
            </a:xfrm>
            <a:custGeom>
              <a:avLst/>
              <a:gdLst>
                <a:gd name="csX0" fmla="*/ 439733 w 439733"/>
                <a:gd name="csY0" fmla="*/ 93617 h 391052"/>
                <a:gd name="csX1" fmla="*/ 425289 w 439733"/>
                <a:gd name="csY1" fmla="*/ 146578 h 391052"/>
                <a:gd name="csX2" fmla="*/ 437058 w 439733"/>
                <a:gd name="csY2" fmla="*/ 158882 h 391052"/>
                <a:gd name="csX3" fmla="*/ 427429 w 439733"/>
                <a:gd name="csY3" fmla="*/ 178140 h 391052"/>
                <a:gd name="csX4" fmla="*/ 436524 w 439733"/>
                <a:gd name="csY4" fmla="*/ 191514 h 391052"/>
                <a:gd name="csX5" fmla="*/ 437058 w 439733"/>
                <a:gd name="csY5" fmla="*/ 207028 h 391052"/>
                <a:gd name="csX6" fmla="*/ 433849 w 439733"/>
                <a:gd name="csY6" fmla="*/ 222542 h 391052"/>
                <a:gd name="csX7" fmla="*/ 402286 w 439733"/>
                <a:gd name="csY7" fmla="*/ 280852 h 391052"/>
                <a:gd name="csX8" fmla="*/ 395867 w 439733"/>
                <a:gd name="csY8" fmla="*/ 329533 h 391052"/>
                <a:gd name="csX9" fmla="*/ 396937 w 439733"/>
                <a:gd name="csY9" fmla="*/ 377679 h 391052"/>
                <a:gd name="csX10" fmla="*/ 389447 w 439733"/>
                <a:gd name="csY10" fmla="*/ 391052 h 391052"/>
                <a:gd name="csX11" fmla="*/ 384098 w 439733"/>
                <a:gd name="csY11" fmla="*/ 387308 h 391052"/>
                <a:gd name="csX12" fmla="*/ 378748 w 439733"/>
                <a:gd name="csY12" fmla="*/ 364840 h 391052"/>
                <a:gd name="csX13" fmla="*/ 348791 w 439733"/>
                <a:gd name="csY13" fmla="*/ 357350 h 391052"/>
                <a:gd name="csX14" fmla="*/ 313484 w 439733"/>
                <a:gd name="csY14" fmla="*/ 331137 h 391052"/>
                <a:gd name="csX15" fmla="*/ 305459 w 439733"/>
                <a:gd name="csY15" fmla="*/ 330067 h 391052"/>
                <a:gd name="csX16" fmla="*/ 287271 w 439733"/>
                <a:gd name="csY16" fmla="*/ 352001 h 391052"/>
                <a:gd name="csX17" fmla="*/ 270687 w 439733"/>
                <a:gd name="csY17" fmla="*/ 358955 h 391052"/>
                <a:gd name="csX18" fmla="*/ 250359 w 439733"/>
                <a:gd name="csY18" fmla="*/ 376609 h 391052"/>
                <a:gd name="csX19" fmla="*/ 246614 w 439733"/>
                <a:gd name="csY19" fmla="*/ 390517 h 391052"/>
                <a:gd name="csX20" fmla="*/ 236450 w 439733"/>
                <a:gd name="csY20" fmla="*/ 387843 h 391052"/>
                <a:gd name="csX21" fmla="*/ 234845 w 439733"/>
                <a:gd name="csY21" fmla="*/ 382493 h 391052"/>
                <a:gd name="csX22" fmla="*/ 241800 w 439733"/>
                <a:gd name="csY22" fmla="*/ 379283 h 391052"/>
                <a:gd name="csX23" fmla="*/ 242335 w 439733"/>
                <a:gd name="csY23" fmla="*/ 372329 h 391052"/>
                <a:gd name="csX24" fmla="*/ 230031 w 439733"/>
                <a:gd name="csY24" fmla="*/ 350396 h 391052"/>
                <a:gd name="csX25" fmla="*/ 213447 w 439733"/>
                <a:gd name="csY25" fmla="*/ 339162 h 391052"/>
                <a:gd name="csX26" fmla="*/ 217192 w 439733"/>
                <a:gd name="csY26" fmla="*/ 314019 h 391052"/>
                <a:gd name="csX27" fmla="*/ 177605 w 439733"/>
                <a:gd name="csY27" fmla="*/ 289946 h 391052"/>
                <a:gd name="csX28" fmla="*/ 193654 w 439733"/>
                <a:gd name="csY28" fmla="*/ 278712 h 391052"/>
                <a:gd name="csX29" fmla="*/ 187769 w 439733"/>
                <a:gd name="csY29" fmla="*/ 261058 h 391052"/>
                <a:gd name="csX30" fmla="*/ 166906 w 439733"/>
                <a:gd name="csY30" fmla="*/ 278177 h 391052"/>
                <a:gd name="csX31" fmla="*/ 156742 w 439733"/>
                <a:gd name="csY31" fmla="*/ 272292 h 391052"/>
                <a:gd name="csX32" fmla="*/ 151392 w 439733"/>
                <a:gd name="csY32" fmla="*/ 263733 h 391052"/>
                <a:gd name="csX33" fmla="*/ 143368 w 439733"/>
                <a:gd name="csY33" fmla="*/ 271222 h 391052"/>
                <a:gd name="csX34" fmla="*/ 135879 w 439733"/>
                <a:gd name="csY34" fmla="*/ 270152 h 391052"/>
                <a:gd name="csX35" fmla="*/ 122505 w 439733"/>
                <a:gd name="csY35" fmla="*/ 276037 h 391052"/>
                <a:gd name="csX36" fmla="*/ 98967 w 439733"/>
                <a:gd name="csY36" fmla="*/ 266943 h 391052"/>
                <a:gd name="csX37" fmla="*/ 74894 w 439733"/>
                <a:gd name="csY37" fmla="*/ 275502 h 391052"/>
                <a:gd name="csX38" fmla="*/ 74359 w 439733"/>
                <a:gd name="csY38" fmla="*/ 282991 h 391052"/>
                <a:gd name="csX39" fmla="*/ 61520 w 439733"/>
                <a:gd name="csY39" fmla="*/ 296900 h 391052"/>
                <a:gd name="csX40" fmla="*/ 56705 w 439733"/>
                <a:gd name="csY40" fmla="*/ 311879 h 391052"/>
                <a:gd name="csX41" fmla="*/ 21398 w 439733"/>
                <a:gd name="csY41" fmla="*/ 310274 h 391052"/>
                <a:gd name="csX42" fmla="*/ 10164 w 439733"/>
                <a:gd name="csY42" fmla="*/ 318834 h 391052"/>
                <a:gd name="csX43" fmla="*/ 0 w 439733"/>
                <a:gd name="csY43" fmla="*/ 312414 h 391052"/>
                <a:gd name="csX44" fmla="*/ 24608 w 439733"/>
                <a:gd name="csY44" fmla="*/ 265338 h 391052"/>
                <a:gd name="csX45" fmla="*/ 15514 w 439733"/>
                <a:gd name="csY45" fmla="*/ 201143 h 391052"/>
                <a:gd name="csX46" fmla="*/ 20863 w 439733"/>
                <a:gd name="csY46" fmla="*/ 187769 h 391052"/>
                <a:gd name="csX47" fmla="*/ 33702 w 439733"/>
                <a:gd name="csY47" fmla="*/ 180280 h 391052"/>
                <a:gd name="csX48" fmla="*/ 43866 w 439733"/>
                <a:gd name="csY48" fmla="*/ 167441 h 391052"/>
                <a:gd name="csX49" fmla="*/ 60450 w 439733"/>
                <a:gd name="csY49" fmla="*/ 161022 h 391052"/>
                <a:gd name="csX50" fmla="*/ 62055 w 439733"/>
                <a:gd name="csY50" fmla="*/ 140693 h 391052"/>
                <a:gd name="csX51" fmla="*/ 98432 w 439733"/>
                <a:gd name="csY51" fmla="*/ 101641 h 391052"/>
                <a:gd name="csX52" fmla="*/ 102176 w 439733"/>
                <a:gd name="csY52" fmla="*/ 78638 h 391052"/>
                <a:gd name="csX53" fmla="*/ 143903 w 439733"/>
                <a:gd name="csY53" fmla="*/ 50821 h 391052"/>
                <a:gd name="csX54" fmla="*/ 143368 w 439733"/>
                <a:gd name="csY54" fmla="*/ 44402 h 391052"/>
                <a:gd name="csX55" fmla="*/ 169581 w 439733"/>
                <a:gd name="csY55" fmla="*/ 23003 h 391052"/>
                <a:gd name="csX56" fmla="*/ 200073 w 439733"/>
                <a:gd name="csY56" fmla="*/ 22468 h 391052"/>
                <a:gd name="csX57" fmla="*/ 205958 w 439733"/>
                <a:gd name="csY57" fmla="*/ 43332 h 391052"/>
                <a:gd name="csX58" fmla="*/ 218797 w 439733"/>
                <a:gd name="csY58" fmla="*/ 36912 h 391052"/>
                <a:gd name="csX59" fmla="*/ 232171 w 439733"/>
                <a:gd name="csY59" fmla="*/ 36377 h 391052"/>
                <a:gd name="csX60" fmla="*/ 245544 w 439733"/>
                <a:gd name="csY60" fmla="*/ 54566 h 391052"/>
                <a:gd name="csX61" fmla="*/ 263733 w 439733"/>
                <a:gd name="csY61" fmla="*/ 46006 h 391052"/>
                <a:gd name="csX62" fmla="*/ 296900 w 439733"/>
                <a:gd name="csY62" fmla="*/ 38517 h 391052"/>
                <a:gd name="csX63" fmla="*/ 296365 w 439733"/>
                <a:gd name="csY63" fmla="*/ 26213 h 391052"/>
                <a:gd name="csX64" fmla="*/ 302250 w 439733"/>
                <a:gd name="csY64" fmla="*/ 13909 h 391052"/>
                <a:gd name="csX65" fmla="*/ 332742 w 439733"/>
                <a:gd name="csY65" fmla="*/ 0 h 391052"/>
                <a:gd name="csX66" fmla="*/ 347721 w 439733"/>
                <a:gd name="csY66" fmla="*/ 2140 h 391052"/>
                <a:gd name="csX67" fmla="*/ 353070 w 439733"/>
                <a:gd name="csY67" fmla="*/ 10164 h 391052"/>
                <a:gd name="csX68" fmla="*/ 352535 w 439733"/>
                <a:gd name="csY68" fmla="*/ 23538 h 391052"/>
                <a:gd name="csX69" fmla="*/ 364305 w 439733"/>
                <a:gd name="csY69" fmla="*/ 31028 h 391052"/>
                <a:gd name="csX70" fmla="*/ 375539 w 439733"/>
                <a:gd name="csY70" fmla="*/ 27283 h 391052"/>
                <a:gd name="csX71" fmla="*/ 408706 w 439733"/>
                <a:gd name="csY71" fmla="*/ 62055 h 391052"/>
                <a:gd name="csX72" fmla="*/ 407101 w 439733"/>
                <a:gd name="csY72" fmla="*/ 71684 h 391052"/>
                <a:gd name="csX73" fmla="*/ 392122 w 439733"/>
                <a:gd name="csY73" fmla="*/ 76499 h 391052"/>
                <a:gd name="csX74" fmla="*/ 375004 w 439733"/>
                <a:gd name="csY74" fmla="*/ 94687 h 391052"/>
                <a:gd name="csX75" fmla="*/ 379818 w 439733"/>
                <a:gd name="csY75" fmla="*/ 104316 h 391052"/>
                <a:gd name="csX76" fmla="*/ 394797 w 439733"/>
                <a:gd name="csY76" fmla="*/ 115015 h 391052"/>
                <a:gd name="csX77" fmla="*/ 407101 w 439733"/>
                <a:gd name="csY77" fmla="*/ 118225 h 391052"/>
                <a:gd name="csX78" fmla="*/ 426894 w 439733"/>
                <a:gd name="csY78" fmla="*/ 84523 h 391052"/>
                <a:gd name="csX79" fmla="*/ 439733 w 439733"/>
                <a:gd name="csY79" fmla="*/ 93617 h 391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439733" h="391052">
                  <a:moveTo>
                    <a:pt x="439733" y="93617"/>
                  </a:moveTo>
                  <a:lnTo>
                    <a:pt x="425289" y="146578"/>
                  </a:lnTo>
                  <a:lnTo>
                    <a:pt x="437058" y="158882"/>
                  </a:lnTo>
                  <a:lnTo>
                    <a:pt x="427429" y="178140"/>
                  </a:lnTo>
                  <a:lnTo>
                    <a:pt x="436524" y="191514"/>
                  </a:lnTo>
                  <a:lnTo>
                    <a:pt x="437058" y="207028"/>
                  </a:lnTo>
                  <a:lnTo>
                    <a:pt x="433849" y="222542"/>
                  </a:lnTo>
                  <a:lnTo>
                    <a:pt x="402286" y="280852"/>
                  </a:lnTo>
                  <a:lnTo>
                    <a:pt x="395867" y="329533"/>
                  </a:lnTo>
                  <a:lnTo>
                    <a:pt x="396937" y="377679"/>
                  </a:lnTo>
                  <a:lnTo>
                    <a:pt x="389447" y="391052"/>
                  </a:lnTo>
                  <a:lnTo>
                    <a:pt x="384098" y="387308"/>
                  </a:lnTo>
                  <a:lnTo>
                    <a:pt x="378748" y="364840"/>
                  </a:lnTo>
                  <a:lnTo>
                    <a:pt x="348791" y="357350"/>
                  </a:lnTo>
                  <a:lnTo>
                    <a:pt x="313484" y="331137"/>
                  </a:lnTo>
                  <a:lnTo>
                    <a:pt x="305459" y="330067"/>
                  </a:lnTo>
                  <a:lnTo>
                    <a:pt x="287271" y="352001"/>
                  </a:lnTo>
                  <a:lnTo>
                    <a:pt x="270687" y="358955"/>
                  </a:lnTo>
                  <a:lnTo>
                    <a:pt x="250359" y="376609"/>
                  </a:lnTo>
                  <a:lnTo>
                    <a:pt x="246614" y="390517"/>
                  </a:lnTo>
                  <a:lnTo>
                    <a:pt x="236450" y="387843"/>
                  </a:lnTo>
                  <a:lnTo>
                    <a:pt x="234845" y="382493"/>
                  </a:lnTo>
                  <a:lnTo>
                    <a:pt x="241800" y="379283"/>
                  </a:lnTo>
                  <a:lnTo>
                    <a:pt x="242335" y="372329"/>
                  </a:lnTo>
                  <a:lnTo>
                    <a:pt x="230031" y="350396"/>
                  </a:lnTo>
                  <a:lnTo>
                    <a:pt x="213447" y="339162"/>
                  </a:lnTo>
                  <a:lnTo>
                    <a:pt x="217192" y="314019"/>
                  </a:lnTo>
                  <a:lnTo>
                    <a:pt x="177605" y="289946"/>
                  </a:lnTo>
                  <a:lnTo>
                    <a:pt x="193654" y="278712"/>
                  </a:lnTo>
                  <a:lnTo>
                    <a:pt x="187769" y="261058"/>
                  </a:lnTo>
                  <a:lnTo>
                    <a:pt x="166906" y="278177"/>
                  </a:lnTo>
                  <a:lnTo>
                    <a:pt x="156742" y="272292"/>
                  </a:lnTo>
                  <a:lnTo>
                    <a:pt x="151392" y="263733"/>
                  </a:lnTo>
                  <a:lnTo>
                    <a:pt x="143368" y="271222"/>
                  </a:lnTo>
                  <a:lnTo>
                    <a:pt x="135879" y="270152"/>
                  </a:lnTo>
                  <a:lnTo>
                    <a:pt x="122505" y="276037"/>
                  </a:lnTo>
                  <a:lnTo>
                    <a:pt x="98967" y="266943"/>
                  </a:lnTo>
                  <a:lnTo>
                    <a:pt x="74894" y="275502"/>
                  </a:lnTo>
                  <a:lnTo>
                    <a:pt x="74359" y="282991"/>
                  </a:lnTo>
                  <a:lnTo>
                    <a:pt x="61520" y="296900"/>
                  </a:lnTo>
                  <a:lnTo>
                    <a:pt x="56705" y="311879"/>
                  </a:lnTo>
                  <a:lnTo>
                    <a:pt x="21398" y="310274"/>
                  </a:lnTo>
                  <a:lnTo>
                    <a:pt x="10164" y="318834"/>
                  </a:lnTo>
                  <a:lnTo>
                    <a:pt x="0" y="312414"/>
                  </a:lnTo>
                  <a:lnTo>
                    <a:pt x="24608" y="265338"/>
                  </a:lnTo>
                  <a:lnTo>
                    <a:pt x="15514" y="201143"/>
                  </a:lnTo>
                  <a:lnTo>
                    <a:pt x="20863" y="187769"/>
                  </a:lnTo>
                  <a:lnTo>
                    <a:pt x="33702" y="180280"/>
                  </a:lnTo>
                  <a:lnTo>
                    <a:pt x="43866" y="167441"/>
                  </a:lnTo>
                  <a:lnTo>
                    <a:pt x="60450" y="161022"/>
                  </a:lnTo>
                  <a:lnTo>
                    <a:pt x="62055" y="140693"/>
                  </a:lnTo>
                  <a:lnTo>
                    <a:pt x="98432" y="101641"/>
                  </a:lnTo>
                  <a:lnTo>
                    <a:pt x="102176" y="78638"/>
                  </a:lnTo>
                  <a:lnTo>
                    <a:pt x="143903" y="50821"/>
                  </a:lnTo>
                  <a:lnTo>
                    <a:pt x="143368" y="44402"/>
                  </a:lnTo>
                  <a:lnTo>
                    <a:pt x="169581" y="23003"/>
                  </a:lnTo>
                  <a:lnTo>
                    <a:pt x="200073" y="22468"/>
                  </a:lnTo>
                  <a:lnTo>
                    <a:pt x="205958" y="43332"/>
                  </a:lnTo>
                  <a:lnTo>
                    <a:pt x="218797" y="36912"/>
                  </a:lnTo>
                  <a:lnTo>
                    <a:pt x="232171" y="36377"/>
                  </a:lnTo>
                  <a:lnTo>
                    <a:pt x="245544" y="54566"/>
                  </a:lnTo>
                  <a:lnTo>
                    <a:pt x="263733" y="46006"/>
                  </a:lnTo>
                  <a:lnTo>
                    <a:pt x="296900" y="38517"/>
                  </a:lnTo>
                  <a:lnTo>
                    <a:pt x="296365" y="26213"/>
                  </a:lnTo>
                  <a:lnTo>
                    <a:pt x="302250" y="13909"/>
                  </a:lnTo>
                  <a:lnTo>
                    <a:pt x="332742" y="0"/>
                  </a:lnTo>
                  <a:lnTo>
                    <a:pt x="347721" y="2140"/>
                  </a:lnTo>
                  <a:lnTo>
                    <a:pt x="353070" y="10164"/>
                  </a:lnTo>
                  <a:lnTo>
                    <a:pt x="352535" y="23538"/>
                  </a:lnTo>
                  <a:lnTo>
                    <a:pt x="364305" y="31028"/>
                  </a:lnTo>
                  <a:lnTo>
                    <a:pt x="375539" y="27283"/>
                  </a:lnTo>
                  <a:lnTo>
                    <a:pt x="408706" y="62055"/>
                  </a:lnTo>
                  <a:lnTo>
                    <a:pt x="407101" y="71684"/>
                  </a:lnTo>
                  <a:lnTo>
                    <a:pt x="392122" y="76499"/>
                  </a:lnTo>
                  <a:lnTo>
                    <a:pt x="375004" y="94687"/>
                  </a:lnTo>
                  <a:lnTo>
                    <a:pt x="379818" y="104316"/>
                  </a:lnTo>
                  <a:lnTo>
                    <a:pt x="394797" y="115015"/>
                  </a:lnTo>
                  <a:lnTo>
                    <a:pt x="407101" y="118225"/>
                  </a:lnTo>
                  <a:lnTo>
                    <a:pt x="426894" y="84523"/>
                  </a:lnTo>
                  <a:lnTo>
                    <a:pt x="439733" y="93617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2E834442-D8D7-3A24-87DB-F32FE685B6E2}"/>
                </a:ext>
              </a:extLst>
            </p:cNvPr>
            <p:cNvGrpSpPr/>
            <p:nvPr/>
          </p:nvGrpSpPr>
          <p:grpSpPr>
            <a:xfrm>
              <a:off x="446814" y="5303182"/>
              <a:ext cx="666187" cy="543035"/>
              <a:chOff x="446814" y="5303182"/>
              <a:chExt cx="666187" cy="543035"/>
            </a:xfrm>
          </p:grpSpPr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5BAE10F2-D4AB-1486-900B-85743BF243FF}"/>
                  </a:ext>
                </a:extLst>
              </p:cNvPr>
              <p:cNvSpPr/>
              <p:nvPr/>
            </p:nvSpPr>
            <p:spPr>
              <a:xfrm>
                <a:off x="850985" y="5303182"/>
                <a:ext cx="262016" cy="306599"/>
              </a:xfrm>
              <a:custGeom>
                <a:avLst/>
                <a:gdLst>
                  <a:gd name="csX0" fmla="*/ 383563 w 383562"/>
                  <a:gd name="csY0" fmla="*/ 370189 h 448827"/>
                  <a:gd name="csX1" fmla="*/ 353070 w 383562"/>
                  <a:gd name="csY1" fmla="*/ 384098 h 448827"/>
                  <a:gd name="csX2" fmla="*/ 347186 w 383562"/>
                  <a:gd name="csY2" fmla="*/ 396402 h 448827"/>
                  <a:gd name="csX3" fmla="*/ 347721 w 383562"/>
                  <a:gd name="csY3" fmla="*/ 408706 h 448827"/>
                  <a:gd name="csX4" fmla="*/ 314554 w 383562"/>
                  <a:gd name="csY4" fmla="*/ 416195 h 448827"/>
                  <a:gd name="csX5" fmla="*/ 296365 w 383562"/>
                  <a:gd name="csY5" fmla="*/ 424754 h 448827"/>
                  <a:gd name="csX6" fmla="*/ 282991 w 383562"/>
                  <a:gd name="csY6" fmla="*/ 406566 h 448827"/>
                  <a:gd name="csX7" fmla="*/ 269617 w 383562"/>
                  <a:gd name="csY7" fmla="*/ 407101 h 448827"/>
                  <a:gd name="csX8" fmla="*/ 256779 w 383562"/>
                  <a:gd name="csY8" fmla="*/ 413520 h 448827"/>
                  <a:gd name="csX9" fmla="*/ 250894 w 383562"/>
                  <a:gd name="csY9" fmla="*/ 392657 h 448827"/>
                  <a:gd name="csX10" fmla="*/ 220402 w 383562"/>
                  <a:gd name="csY10" fmla="*/ 393192 h 448827"/>
                  <a:gd name="csX11" fmla="*/ 194189 w 383562"/>
                  <a:gd name="csY11" fmla="*/ 414590 h 448827"/>
                  <a:gd name="csX12" fmla="*/ 194724 w 383562"/>
                  <a:gd name="csY12" fmla="*/ 421010 h 448827"/>
                  <a:gd name="csX13" fmla="*/ 152997 w 383562"/>
                  <a:gd name="csY13" fmla="*/ 448827 h 448827"/>
                  <a:gd name="csX14" fmla="*/ 134274 w 383562"/>
                  <a:gd name="csY14" fmla="*/ 421545 h 448827"/>
                  <a:gd name="csX15" fmla="*/ 110201 w 383562"/>
                  <a:gd name="csY15" fmla="*/ 407101 h 448827"/>
                  <a:gd name="csX16" fmla="*/ 115550 w 383562"/>
                  <a:gd name="csY16" fmla="*/ 377143 h 448827"/>
                  <a:gd name="csX17" fmla="*/ 89873 w 383562"/>
                  <a:gd name="csY17" fmla="*/ 372864 h 448827"/>
                  <a:gd name="csX18" fmla="*/ 66869 w 383562"/>
                  <a:gd name="csY18" fmla="*/ 384633 h 448827"/>
                  <a:gd name="csX19" fmla="*/ 56170 w 383562"/>
                  <a:gd name="csY19" fmla="*/ 385168 h 448827"/>
                  <a:gd name="csX20" fmla="*/ 28353 w 383562"/>
                  <a:gd name="csY20" fmla="*/ 321508 h 448827"/>
                  <a:gd name="csX21" fmla="*/ 0 w 383562"/>
                  <a:gd name="csY21" fmla="*/ 327928 h 448827"/>
                  <a:gd name="csX22" fmla="*/ 25143 w 383562"/>
                  <a:gd name="csY22" fmla="*/ 307064 h 448827"/>
                  <a:gd name="csX23" fmla="*/ 12839 w 383562"/>
                  <a:gd name="csY23" fmla="*/ 280316 h 448827"/>
                  <a:gd name="csX24" fmla="*/ 3745 w 383562"/>
                  <a:gd name="csY24" fmla="*/ 147113 h 448827"/>
                  <a:gd name="csX25" fmla="*/ 41727 w 383562"/>
                  <a:gd name="csY25" fmla="*/ 111805 h 448827"/>
                  <a:gd name="csX26" fmla="*/ 85593 w 383562"/>
                  <a:gd name="csY26" fmla="*/ 119295 h 448827"/>
                  <a:gd name="csX27" fmla="*/ 167976 w 383562"/>
                  <a:gd name="csY27" fmla="*/ 116620 h 448827"/>
                  <a:gd name="csX28" fmla="*/ 172791 w 383562"/>
                  <a:gd name="csY28" fmla="*/ 43866 h 448827"/>
                  <a:gd name="csX29" fmla="*/ 181350 w 383562"/>
                  <a:gd name="csY29" fmla="*/ 41726 h 448827"/>
                  <a:gd name="csX30" fmla="*/ 194724 w 383562"/>
                  <a:gd name="csY30" fmla="*/ 22468 h 448827"/>
                  <a:gd name="csX31" fmla="*/ 227891 w 383562"/>
                  <a:gd name="csY31" fmla="*/ 13909 h 448827"/>
                  <a:gd name="csX32" fmla="*/ 235915 w 383562"/>
                  <a:gd name="csY32" fmla="*/ 0 h 448827"/>
                  <a:gd name="csX33" fmla="*/ 244475 w 383562"/>
                  <a:gd name="csY33" fmla="*/ 8024 h 448827"/>
                  <a:gd name="csX34" fmla="*/ 236985 w 383562"/>
                  <a:gd name="csY34" fmla="*/ 25143 h 448827"/>
                  <a:gd name="csX35" fmla="*/ 237520 w 383562"/>
                  <a:gd name="csY35" fmla="*/ 33702 h 448827"/>
                  <a:gd name="csX36" fmla="*/ 232171 w 383562"/>
                  <a:gd name="csY36" fmla="*/ 34772 h 448827"/>
                  <a:gd name="csX37" fmla="*/ 239125 w 383562"/>
                  <a:gd name="csY37" fmla="*/ 43331 h 448827"/>
                  <a:gd name="csX38" fmla="*/ 235915 w 383562"/>
                  <a:gd name="csY38" fmla="*/ 51890 h 448827"/>
                  <a:gd name="csX39" fmla="*/ 247684 w 383562"/>
                  <a:gd name="csY39" fmla="*/ 51356 h 448827"/>
                  <a:gd name="csX40" fmla="*/ 246614 w 383562"/>
                  <a:gd name="csY40" fmla="*/ 57775 h 448827"/>
                  <a:gd name="csX41" fmla="*/ 256779 w 383562"/>
                  <a:gd name="csY41" fmla="*/ 66334 h 448827"/>
                  <a:gd name="csX42" fmla="*/ 259988 w 383562"/>
                  <a:gd name="csY42" fmla="*/ 79173 h 448827"/>
                  <a:gd name="csX43" fmla="*/ 264803 w 383562"/>
                  <a:gd name="csY43" fmla="*/ 79173 h 448827"/>
                  <a:gd name="csX44" fmla="*/ 268548 w 383562"/>
                  <a:gd name="csY44" fmla="*/ 88802 h 448827"/>
                  <a:gd name="csX45" fmla="*/ 285666 w 383562"/>
                  <a:gd name="csY45" fmla="*/ 94687 h 448827"/>
                  <a:gd name="csX46" fmla="*/ 292621 w 383562"/>
                  <a:gd name="csY46" fmla="*/ 89872 h 448827"/>
                  <a:gd name="csX47" fmla="*/ 305994 w 383562"/>
                  <a:gd name="csY47" fmla="*/ 110201 h 448827"/>
                  <a:gd name="csX48" fmla="*/ 316694 w 383562"/>
                  <a:gd name="csY48" fmla="*/ 111271 h 448827"/>
                  <a:gd name="csX49" fmla="*/ 329532 w 383562"/>
                  <a:gd name="csY49" fmla="*/ 133204 h 448827"/>
                  <a:gd name="csX50" fmla="*/ 352001 w 383562"/>
                  <a:gd name="csY50" fmla="*/ 144438 h 448827"/>
                  <a:gd name="csX51" fmla="*/ 344511 w 383562"/>
                  <a:gd name="csY51" fmla="*/ 155672 h 448827"/>
                  <a:gd name="csX52" fmla="*/ 327393 w 383562"/>
                  <a:gd name="csY52" fmla="*/ 152997 h 448827"/>
                  <a:gd name="csX53" fmla="*/ 307599 w 383562"/>
                  <a:gd name="csY53" fmla="*/ 143903 h 448827"/>
                  <a:gd name="csX54" fmla="*/ 301715 w 383562"/>
                  <a:gd name="csY54" fmla="*/ 127319 h 448827"/>
                  <a:gd name="csX55" fmla="*/ 296365 w 383562"/>
                  <a:gd name="csY55" fmla="*/ 130529 h 448827"/>
                  <a:gd name="csX56" fmla="*/ 292621 w 383562"/>
                  <a:gd name="csY56" fmla="*/ 210772 h 448827"/>
                  <a:gd name="csX57" fmla="*/ 284596 w 383562"/>
                  <a:gd name="csY57" fmla="*/ 225216 h 448827"/>
                  <a:gd name="csX58" fmla="*/ 293690 w 383562"/>
                  <a:gd name="csY58" fmla="*/ 239125 h 448827"/>
                  <a:gd name="csX59" fmla="*/ 291551 w 383562"/>
                  <a:gd name="csY59" fmla="*/ 261058 h 448827"/>
                  <a:gd name="csX60" fmla="*/ 303855 w 383562"/>
                  <a:gd name="csY60" fmla="*/ 281921 h 448827"/>
                  <a:gd name="csX61" fmla="*/ 321508 w 383562"/>
                  <a:gd name="csY61" fmla="*/ 278177 h 448827"/>
                  <a:gd name="csX62" fmla="*/ 326323 w 383562"/>
                  <a:gd name="csY62" fmla="*/ 282456 h 448827"/>
                  <a:gd name="csX63" fmla="*/ 316694 w 383562"/>
                  <a:gd name="csY63" fmla="*/ 302250 h 448827"/>
                  <a:gd name="csX64" fmla="*/ 317763 w 383562"/>
                  <a:gd name="csY64" fmla="*/ 318298 h 448827"/>
                  <a:gd name="csX65" fmla="*/ 339697 w 383562"/>
                  <a:gd name="csY65" fmla="*/ 317763 h 448827"/>
                  <a:gd name="csX66" fmla="*/ 383563 w 383562"/>
                  <a:gd name="csY66" fmla="*/ 370189 h 448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</a:cxnLst>
                <a:rect l="l" t="t" r="r" b="b"/>
                <a:pathLst>
                  <a:path w="383562" h="448827">
                    <a:moveTo>
                      <a:pt x="383563" y="370189"/>
                    </a:moveTo>
                    <a:lnTo>
                      <a:pt x="353070" y="384098"/>
                    </a:lnTo>
                    <a:lnTo>
                      <a:pt x="347186" y="396402"/>
                    </a:lnTo>
                    <a:lnTo>
                      <a:pt x="347721" y="408706"/>
                    </a:lnTo>
                    <a:lnTo>
                      <a:pt x="314554" y="416195"/>
                    </a:lnTo>
                    <a:lnTo>
                      <a:pt x="296365" y="424754"/>
                    </a:lnTo>
                    <a:lnTo>
                      <a:pt x="282991" y="406566"/>
                    </a:lnTo>
                    <a:lnTo>
                      <a:pt x="269617" y="407101"/>
                    </a:lnTo>
                    <a:lnTo>
                      <a:pt x="256779" y="413520"/>
                    </a:lnTo>
                    <a:lnTo>
                      <a:pt x="250894" y="392657"/>
                    </a:lnTo>
                    <a:lnTo>
                      <a:pt x="220402" y="393192"/>
                    </a:lnTo>
                    <a:lnTo>
                      <a:pt x="194189" y="414590"/>
                    </a:lnTo>
                    <a:lnTo>
                      <a:pt x="194724" y="421010"/>
                    </a:lnTo>
                    <a:lnTo>
                      <a:pt x="152997" y="448827"/>
                    </a:lnTo>
                    <a:lnTo>
                      <a:pt x="134274" y="421545"/>
                    </a:lnTo>
                    <a:lnTo>
                      <a:pt x="110201" y="407101"/>
                    </a:lnTo>
                    <a:lnTo>
                      <a:pt x="115550" y="377143"/>
                    </a:lnTo>
                    <a:lnTo>
                      <a:pt x="89873" y="372864"/>
                    </a:lnTo>
                    <a:lnTo>
                      <a:pt x="66869" y="384633"/>
                    </a:lnTo>
                    <a:lnTo>
                      <a:pt x="56170" y="385168"/>
                    </a:lnTo>
                    <a:lnTo>
                      <a:pt x="28353" y="321508"/>
                    </a:lnTo>
                    <a:lnTo>
                      <a:pt x="0" y="327928"/>
                    </a:lnTo>
                    <a:lnTo>
                      <a:pt x="25143" y="307064"/>
                    </a:lnTo>
                    <a:lnTo>
                      <a:pt x="12839" y="280316"/>
                    </a:lnTo>
                    <a:lnTo>
                      <a:pt x="3745" y="147113"/>
                    </a:lnTo>
                    <a:lnTo>
                      <a:pt x="41727" y="111805"/>
                    </a:lnTo>
                    <a:lnTo>
                      <a:pt x="85593" y="119295"/>
                    </a:lnTo>
                    <a:lnTo>
                      <a:pt x="167976" y="116620"/>
                    </a:lnTo>
                    <a:lnTo>
                      <a:pt x="172791" y="43866"/>
                    </a:lnTo>
                    <a:lnTo>
                      <a:pt x="181350" y="41726"/>
                    </a:lnTo>
                    <a:lnTo>
                      <a:pt x="194724" y="22468"/>
                    </a:lnTo>
                    <a:lnTo>
                      <a:pt x="227891" y="13909"/>
                    </a:lnTo>
                    <a:lnTo>
                      <a:pt x="235915" y="0"/>
                    </a:lnTo>
                    <a:lnTo>
                      <a:pt x="244475" y="8024"/>
                    </a:lnTo>
                    <a:lnTo>
                      <a:pt x="236985" y="25143"/>
                    </a:lnTo>
                    <a:lnTo>
                      <a:pt x="237520" y="33702"/>
                    </a:lnTo>
                    <a:lnTo>
                      <a:pt x="232171" y="34772"/>
                    </a:lnTo>
                    <a:lnTo>
                      <a:pt x="239125" y="43331"/>
                    </a:lnTo>
                    <a:lnTo>
                      <a:pt x="235915" y="51890"/>
                    </a:lnTo>
                    <a:lnTo>
                      <a:pt x="247684" y="51356"/>
                    </a:lnTo>
                    <a:lnTo>
                      <a:pt x="246614" y="57775"/>
                    </a:lnTo>
                    <a:lnTo>
                      <a:pt x="256779" y="66334"/>
                    </a:lnTo>
                    <a:lnTo>
                      <a:pt x="259988" y="79173"/>
                    </a:lnTo>
                    <a:lnTo>
                      <a:pt x="264803" y="79173"/>
                    </a:lnTo>
                    <a:lnTo>
                      <a:pt x="268548" y="88802"/>
                    </a:lnTo>
                    <a:lnTo>
                      <a:pt x="285666" y="94687"/>
                    </a:lnTo>
                    <a:lnTo>
                      <a:pt x="292621" y="89872"/>
                    </a:lnTo>
                    <a:lnTo>
                      <a:pt x="305994" y="110201"/>
                    </a:lnTo>
                    <a:lnTo>
                      <a:pt x="316694" y="111271"/>
                    </a:lnTo>
                    <a:lnTo>
                      <a:pt x="329532" y="133204"/>
                    </a:lnTo>
                    <a:lnTo>
                      <a:pt x="352001" y="144438"/>
                    </a:lnTo>
                    <a:lnTo>
                      <a:pt x="344511" y="155672"/>
                    </a:lnTo>
                    <a:lnTo>
                      <a:pt x="327393" y="152997"/>
                    </a:lnTo>
                    <a:lnTo>
                      <a:pt x="307599" y="143903"/>
                    </a:lnTo>
                    <a:lnTo>
                      <a:pt x="301715" y="127319"/>
                    </a:lnTo>
                    <a:lnTo>
                      <a:pt x="296365" y="130529"/>
                    </a:lnTo>
                    <a:lnTo>
                      <a:pt x="292621" y="210772"/>
                    </a:lnTo>
                    <a:lnTo>
                      <a:pt x="284596" y="225216"/>
                    </a:lnTo>
                    <a:lnTo>
                      <a:pt x="293690" y="239125"/>
                    </a:lnTo>
                    <a:lnTo>
                      <a:pt x="291551" y="261058"/>
                    </a:lnTo>
                    <a:lnTo>
                      <a:pt x="303855" y="281921"/>
                    </a:lnTo>
                    <a:lnTo>
                      <a:pt x="321508" y="278177"/>
                    </a:lnTo>
                    <a:lnTo>
                      <a:pt x="326323" y="282456"/>
                    </a:lnTo>
                    <a:lnTo>
                      <a:pt x="316694" y="302250"/>
                    </a:lnTo>
                    <a:lnTo>
                      <a:pt x="317763" y="318298"/>
                    </a:lnTo>
                    <a:lnTo>
                      <a:pt x="339697" y="317763"/>
                    </a:lnTo>
                    <a:lnTo>
                      <a:pt x="383563" y="370189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sp>
            <p:nvSpPr>
              <p:cNvPr id="57" name="Forma libre: forma 56">
                <a:extLst>
                  <a:ext uri="{FF2B5EF4-FFF2-40B4-BE49-F238E27FC236}">
                    <a16:creationId xmlns:a16="http://schemas.microsoft.com/office/drawing/2014/main" id="{BAAC2389-3AC4-821C-B4D1-8716ABDB91B6}"/>
                  </a:ext>
                </a:extLst>
              </p:cNvPr>
              <p:cNvSpPr/>
              <p:nvPr/>
            </p:nvSpPr>
            <p:spPr>
              <a:xfrm>
                <a:off x="446814" y="5322915"/>
                <a:ext cx="508685" cy="523302"/>
              </a:xfrm>
              <a:custGeom>
                <a:avLst/>
                <a:gdLst>
                  <a:gd name="csX0" fmla="*/ 633387 w 744657"/>
                  <a:gd name="csY0" fmla="*/ 82918 h 766055"/>
                  <a:gd name="csX1" fmla="*/ 595405 w 744657"/>
                  <a:gd name="csY1" fmla="*/ 118225 h 766055"/>
                  <a:gd name="csX2" fmla="*/ 604499 w 744657"/>
                  <a:gd name="csY2" fmla="*/ 251429 h 766055"/>
                  <a:gd name="csX3" fmla="*/ 616803 w 744657"/>
                  <a:gd name="csY3" fmla="*/ 278177 h 766055"/>
                  <a:gd name="csX4" fmla="*/ 591661 w 744657"/>
                  <a:gd name="csY4" fmla="*/ 299040 h 766055"/>
                  <a:gd name="csX5" fmla="*/ 620013 w 744657"/>
                  <a:gd name="csY5" fmla="*/ 292621 h 766055"/>
                  <a:gd name="csX6" fmla="*/ 647831 w 744657"/>
                  <a:gd name="csY6" fmla="*/ 356280 h 766055"/>
                  <a:gd name="csX7" fmla="*/ 658530 w 744657"/>
                  <a:gd name="csY7" fmla="*/ 355745 h 766055"/>
                  <a:gd name="csX8" fmla="*/ 681533 w 744657"/>
                  <a:gd name="csY8" fmla="*/ 343976 h 766055"/>
                  <a:gd name="csX9" fmla="*/ 707211 w 744657"/>
                  <a:gd name="csY9" fmla="*/ 348256 h 766055"/>
                  <a:gd name="csX10" fmla="*/ 701861 w 744657"/>
                  <a:gd name="csY10" fmla="*/ 378213 h 766055"/>
                  <a:gd name="csX11" fmla="*/ 725934 w 744657"/>
                  <a:gd name="csY11" fmla="*/ 392657 h 766055"/>
                  <a:gd name="csX12" fmla="*/ 744658 w 744657"/>
                  <a:gd name="csY12" fmla="*/ 419940 h 766055"/>
                  <a:gd name="csX13" fmla="*/ 740913 w 744657"/>
                  <a:gd name="csY13" fmla="*/ 442943 h 766055"/>
                  <a:gd name="csX14" fmla="*/ 704536 w 744657"/>
                  <a:gd name="csY14" fmla="*/ 481995 h 766055"/>
                  <a:gd name="csX15" fmla="*/ 702931 w 744657"/>
                  <a:gd name="csY15" fmla="*/ 502323 h 766055"/>
                  <a:gd name="csX16" fmla="*/ 686348 w 744657"/>
                  <a:gd name="csY16" fmla="*/ 508743 h 766055"/>
                  <a:gd name="csX17" fmla="*/ 676183 w 744657"/>
                  <a:gd name="csY17" fmla="*/ 521581 h 766055"/>
                  <a:gd name="csX18" fmla="*/ 664949 w 744657"/>
                  <a:gd name="csY18" fmla="*/ 527466 h 766055"/>
                  <a:gd name="csX19" fmla="*/ 657995 w 744657"/>
                  <a:gd name="csY19" fmla="*/ 542445 h 766055"/>
                  <a:gd name="csX20" fmla="*/ 631782 w 744657"/>
                  <a:gd name="csY20" fmla="*/ 564378 h 766055"/>
                  <a:gd name="csX21" fmla="*/ 610384 w 744657"/>
                  <a:gd name="csY21" fmla="*/ 568123 h 766055"/>
                  <a:gd name="csX22" fmla="*/ 581496 w 744657"/>
                  <a:gd name="csY22" fmla="*/ 599685 h 766055"/>
                  <a:gd name="csX23" fmla="*/ 559563 w 744657"/>
                  <a:gd name="csY23" fmla="*/ 602895 h 766055"/>
                  <a:gd name="csX24" fmla="*/ 555284 w 744657"/>
                  <a:gd name="csY24" fmla="*/ 618408 h 766055"/>
                  <a:gd name="csX25" fmla="*/ 545119 w 744657"/>
                  <a:gd name="csY25" fmla="*/ 625363 h 766055"/>
                  <a:gd name="csX26" fmla="*/ 538700 w 744657"/>
                  <a:gd name="csY26" fmla="*/ 624828 h 766055"/>
                  <a:gd name="csX27" fmla="*/ 535490 w 744657"/>
                  <a:gd name="csY27" fmla="*/ 618943 h 766055"/>
                  <a:gd name="csX28" fmla="*/ 539235 w 744657"/>
                  <a:gd name="csY28" fmla="*/ 598080 h 766055"/>
                  <a:gd name="csX29" fmla="*/ 520511 w 744657"/>
                  <a:gd name="csY29" fmla="*/ 598080 h 766055"/>
                  <a:gd name="csX30" fmla="*/ 520511 w 744657"/>
                  <a:gd name="csY30" fmla="*/ 607709 h 766055"/>
                  <a:gd name="csX31" fmla="*/ 510882 w 744657"/>
                  <a:gd name="csY31" fmla="*/ 618408 h 766055"/>
                  <a:gd name="csX32" fmla="*/ 508207 w 744657"/>
                  <a:gd name="csY32" fmla="*/ 632852 h 766055"/>
                  <a:gd name="csX33" fmla="*/ 492694 w 744657"/>
                  <a:gd name="csY33" fmla="*/ 646761 h 766055"/>
                  <a:gd name="csX34" fmla="*/ 486809 w 744657"/>
                  <a:gd name="csY34" fmla="*/ 617339 h 766055"/>
                  <a:gd name="csX35" fmla="*/ 490019 w 744657"/>
                  <a:gd name="csY35" fmla="*/ 598080 h 766055"/>
                  <a:gd name="csX36" fmla="*/ 478250 w 744657"/>
                  <a:gd name="csY36" fmla="*/ 599685 h 766055"/>
                  <a:gd name="csX37" fmla="*/ 471296 w 744657"/>
                  <a:gd name="csY37" fmla="*/ 611989 h 766055"/>
                  <a:gd name="csX38" fmla="*/ 463806 w 744657"/>
                  <a:gd name="csY38" fmla="*/ 610384 h 766055"/>
                  <a:gd name="csX39" fmla="*/ 477715 w 744657"/>
                  <a:gd name="csY39" fmla="*/ 564378 h 766055"/>
                  <a:gd name="csX40" fmla="*/ 479855 w 744657"/>
                  <a:gd name="csY40" fmla="*/ 537095 h 766055"/>
                  <a:gd name="csX41" fmla="*/ 462736 w 744657"/>
                  <a:gd name="csY41" fmla="*/ 540840 h 766055"/>
                  <a:gd name="csX42" fmla="*/ 441873 w 744657"/>
                  <a:gd name="csY42" fmla="*/ 560633 h 766055"/>
                  <a:gd name="csX43" fmla="*/ 432244 w 744657"/>
                  <a:gd name="csY43" fmla="*/ 592730 h 766055"/>
                  <a:gd name="csX44" fmla="*/ 416730 w 744657"/>
                  <a:gd name="csY44" fmla="*/ 585241 h 766055"/>
                  <a:gd name="csX45" fmla="*/ 416730 w 744657"/>
                  <a:gd name="csY45" fmla="*/ 577752 h 766055"/>
                  <a:gd name="csX46" fmla="*/ 411381 w 744657"/>
                  <a:gd name="csY46" fmla="*/ 577217 h 766055"/>
                  <a:gd name="csX47" fmla="*/ 394262 w 744657"/>
                  <a:gd name="csY47" fmla="*/ 610919 h 766055"/>
                  <a:gd name="csX48" fmla="*/ 389982 w 744657"/>
                  <a:gd name="csY48" fmla="*/ 666554 h 766055"/>
                  <a:gd name="csX49" fmla="*/ 366444 w 744657"/>
                  <a:gd name="csY49" fmla="*/ 661740 h 766055"/>
                  <a:gd name="csX50" fmla="*/ 360560 w 744657"/>
                  <a:gd name="csY50" fmla="*/ 668694 h 766055"/>
                  <a:gd name="csX51" fmla="*/ 357885 w 744657"/>
                  <a:gd name="csY51" fmla="*/ 680998 h 766055"/>
                  <a:gd name="csX52" fmla="*/ 363770 w 744657"/>
                  <a:gd name="csY52" fmla="*/ 691162 h 766055"/>
                  <a:gd name="csX53" fmla="*/ 362165 w 744657"/>
                  <a:gd name="csY53" fmla="*/ 705071 h 766055"/>
                  <a:gd name="csX54" fmla="*/ 354675 w 744657"/>
                  <a:gd name="csY54" fmla="*/ 723260 h 766055"/>
                  <a:gd name="csX55" fmla="*/ 348791 w 744657"/>
                  <a:gd name="csY55" fmla="*/ 725400 h 766055"/>
                  <a:gd name="csX56" fmla="*/ 345581 w 744657"/>
                  <a:gd name="csY56" fmla="*/ 755357 h 766055"/>
                  <a:gd name="csX57" fmla="*/ 337557 w 744657"/>
                  <a:gd name="csY57" fmla="*/ 766056 h 766055"/>
                  <a:gd name="csX58" fmla="*/ 311879 w 744657"/>
                  <a:gd name="csY58" fmla="*/ 766056 h 766055"/>
                  <a:gd name="csX59" fmla="*/ 276037 w 744657"/>
                  <a:gd name="csY59" fmla="*/ 751612 h 766055"/>
                  <a:gd name="csX60" fmla="*/ 270687 w 744657"/>
                  <a:gd name="csY60" fmla="*/ 745728 h 766055"/>
                  <a:gd name="csX61" fmla="*/ 253569 w 744657"/>
                  <a:gd name="csY61" fmla="*/ 752147 h 766055"/>
                  <a:gd name="csX62" fmla="*/ 220402 w 744657"/>
                  <a:gd name="csY62" fmla="*/ 729144 h 766055"/>
                  <a:gd name="csX63" fmla="*/ 195794 w 744657"/>
                  <a:gd name="csY63" fmla="*/ 730214 h 766055"/>
                  <a:gd name="csX64" fmla="*/ 149253 w 744657"/>
                  <a:gd name="csY64" fmla="*/ 722190 h 766055"/>
                  <a:gd name="csX65" fmla="*/ 88803 w 744657"/>
                  <a:gd name="csY65" fmla="*/ 691697 h 766055"/>
                  <a:gd name="csX66" fmla="*/ 86128 w 744657"/>
                  <a:gd name="csY66" fmla="*/ 669764 h 766055"/>
                  <a:gd name="csX67" fmla="*/ 55100 w 744657"/>
                  <a:gd name="csY67" fmla="*/ 658530 h 766055"/>
                  <a:gd name="csX68" fmla="*/ 50286 w 744657"/>
                  <a:gd name="csY68" fmla="*/ 663880 h 766055"/>
                  <a:gd name="csX69" fmla="*/ 535 w 744657"/>
                  <a:gd name="csY69" fmla="*/ 638737 h 766055"/>
                  <a:gd name="csX70" fmla="*/ 0 w 744657"/>
                  <a:gd name="csY70" fmla="*/ 629642 h 766055"/>
                  <a:gd name="csX71" fmla="*/ 23003 w 744657"/>
                  <a:gd name="csY71" fmla="*/ 613059 h 766055"/>
                  <a:gd name="csX72" fmla="*/ 35307 w 744657"/>
                  <a:gd name="csY72" fmla="*/ 593266 h 766055"/>
                  <a:gd name="csX73" fmla="*/ 46541 w 744657"/>
                  <a:gd name="csY73" fmla="*/ 592196 h 766055"/>
                  <a:gd name="csX74" fmla="*/ 56170 w 744657"/>
                  <a:gd name="csY74" fmla="*/ 565983 h 766055"/>
                  <a:gd name="csX75" fmla="*/ 70079 w 744657"/>
                  <a:gd name="csY75" fmla="*/ 568657 h 766055"/>
                  <a:gd name="csX76" fmla="*/ 89872 w 744657"/>
                  <a:gd name="csY76" fmla="*/ 542445 h 766055"/>
                  <a:gd name="csX77" fmla="*/ 113945 w 744657"/>
                  <a:gd name="csY77" fmla="*/ 532816 h 766055"/>
                  <a:gd name="csX78" fmla="*/ 184025 w 744657"/>
                  <a:gd name="csY78" fmla="*/ 537630 h 766055"/>
                  <a:gd name="csX79" fmla="*/ 197399 w 744657"/>
                  <a:gd name="csY79" fmla="*/ 522117 h 766055"/>
                  <a:gd name="csX80" fmla="*/ 203283 w 744657"/>
                  <a:gd name="csY80" fmla="*/ 524791 h 766055"/>
                  <a:gd name="csX81" fmla="*/ 212377 w 744657"/>
                  <a:gd name="csY81" fmla="*/ 519442 h 766055"/>
                  <a:gd name="csX82" fmla="*/ 236450 w 744657"/>
                  <a:gd name="csY82" fmla="*/ 526931 h 766055"/>
                  <a:gd name="csX83" fmla="*/ 241265 w 744657"/>
                  <a:gd name="csY83" fmla="*/ 532816 h 766055"/>
                  <a:gd name="csX84" fmla="*/ 293155 w 744657"/>
                  <a:gd name="csY84" fmla="*/ 528536 h 766055"/>
                  <a:gd name="csX85" fmla="*/ 305994 w 744657"/>
                  <a:gd name="csY85" fmla="*/ 532816 h 766055"/>
                  <a:gd name="csX86" fmla="*/ 319368 w 744657"/>
                  <a:gd name="csY86" fmla="*/ 525861 h 766055"/>
                  <a:gd name="csX87" fmla="*/ 323113 w 744657"/>
                  <a:gd name="csY87" fmla="*/ 517837 h 766055"/>
                  <a:gd name="csX88" fmla="*/ 342906 w 744657"/>
                  <a:gd name="csY88" fmla="*/ 516767 h 766055"/>
                  <a:gd name="csX89" fmla="*/ 351466 w 744657"/>
                  <a:gd name="csY89" fmla="*/ 511417 h 766055"/>
                  <a:gd name="csX90" fmla="*/ 366979 w 744657"/>
                  <a:gd name="csY90" fmla="*/ 465946 h 766055"/>
                  <a:gd name="csX91" fmla="*/ 364305 w 744657"/>
                  <a:gd name="csY91" fmla="*/ 459527 h 766055"/>
                  <a:gd name="csX92" fmla="*/ 367514 w 744657"/>
                  <a:gd name="csY92" fmla="*/ 453107 h 766055"/>
                  <a:gd name="csX93" fmla="*/ 361630 w 744657"/>
                  <a:gd name="csY93" fmla="*/ 445083 h 766055"/>
                  <a:gd name="csX94" fmla="*/ 363235 w 744657"/>
                  <a:gd name="csY94" fmla="*/ 429569 h 766055"/>
                  <a:gd name="csX95" fmla="*/ 372329 w 744657"/>
                  <a:gd name="csY95" fmla="*/ 420475 h 766055"/>
                  <a:gd name="csX96" fmla="*/ 369654 w 744657"/>
                  <a:gd name="csY96" fmla="*/ 411916 h 766055"/>
                  <a:gd name="csX97" fmla="*/ 386238 w 744657"/>
                  <a:gd name="csY97" fmla="*/ 381958 h 766055"/>
                  <a:gd name="csX98" fmla="*/ 386238 w 744657"/>
                  <a:gd name="csY98" fmla="*/ 370189 h 766055"/>
                  <a:gd name="csX99" fmla="*/ 389982 w 744657"/>
                  <a:gd name="csY99" fmla="*/ 364840 h 766055"/>
                  <a:gd name="csX100" fmla="*/ 402286 w 744657"/>
                  <a:gd name="csY100" fmla="*/ 361095 h 766055"/>
                  <a:gd name="csX101" fmla="*/ 406031 w 744657"/>
                  <a:gd name="csY101" fmla="*/ 349326 h 766055"/>
                  <a:gd name="csX102" fmla="*/ 420475 w 744657"/>
                  <a:gd name="csY102" fmla="*/ 348791 h 766055"/>
                  <a:gd name="csX103" fmla="*/ 430639 w 744657"/>
                  <a:gd name="csY103" fmla="*/ 341301 h 766055"/>
                  <a:gd name="csX104" fmla="*/ 430639 w 744657"/>
                  <a:gd name="csY104" fmla="*/ 333277 h 766055"/>
                  <a:gd name="csX105" fmla="*/ 417800 w 744657"/>
                  <a:gd name="csY105" fmla="*/ 316694 h 766055"/>
                  <a:gd name="csX106" fmla="*/ 438663 w 744657"/>
                  <a:gd name="csY106" fmla="*/ 310809 h 766055"/>
                  <a:gd name="csX107" fmla="*/ 468621 w 744657"/>
                  <a:gd name="csY107" fmla="*/ 285131 h 766055"/>
                  <a:gd name="csX108" fmla="*/ 468621 w 744657"/>
                  <a:gd name="csY108" fmla="*/ 251429 h 766055"/>
                  <a:gd name="csX109" fmla="*/ 483065 w 744657"/>
                  <a:gd name="csY109" fmla="*/ 176000 h 766055"/>
                  <a:gd name="csX110" fmla="*/ 470226 w 744657"/>
                  <a:gd name="csY110" fmla="*/ 172790 h 766055"/>
                  <a:gd name="csX111" fmla="*/ 466481 w 744657"/>
                  <a:gd name="csY111" fmla="*/ 163697 h 766055"/>
                  <a:gd name="csX112" fmla="*/ 449897 w 744657"/>
                  <a:gd name="csY112" fmla="*/ 150857 h 766055"/>
                  <a:gd name="csX113" fmla="*/ 439198 w 744657"/>
                  <a:gd name="csY113" fmla="*/ 129994 h 766055"/>
                  <a:gd name="csX114" fmla="*/ 439198 w 744657"/>
                  <a:gd name="csY114" fmla="*/ 122505 h 766055"/>
                  <a:gd name="csX115" fmla="*/ 448827 w 744657"/>
                  <a:gd name="csY115" fmla="*/ 113411 h 766055"/>
                  <a:gd name="csX116" fmla="*/ 456852 w 744657"/>
                  <a:gd name="csY116" fmla="*/ 91478 h 766055"/>
                  <a:gd name="csX117" fmla="*/ 473970 w 744657"/>
                  <a:gd name="csY117" fmla="*/ 82918 h 766055"/>
                  <a:gd name="csX118" fmla="*/ 516232 w 744657"/>
                  <a:gd name="csY118" fmla="*/ 80778 h 766055"/>
                  <a:gd name="csX119" fmla="*/ 556888 w 744657"/>
                  <a:gd name="csY119" fmla="*/ 57775 h 766055"/>
                  <a:gd name="csX120" fmla="*/ 575077 w 744657"/>
                  <a:gd name="csY120" fmla="*/ 0 h 766055"/>
                  <a:gd name="csX121" fmla="*/ 624293 w 744657"/>
                  <a:gd name="csY121" fmla="*/ 18723 h 766055"/>
                  <a:gd name="csX122" fmla="*/ 633387 w 744657"/>
                  <a:gd name="csY122" fmla="*/ 82918 h 7660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744657" h="766055">
                    <a:moveTo>
                      <a:pt x="633387" y="82918"/>
                    </a:moveTo>
                    <a:lnTo>
                      <a:pt x="595405" y="118225"/>
                    </a:lnTo>
                    <a:lnTo>
                      <a:pt x="604499" y="251429"/>
                    </a:lnTo>
                    <a:lnTo>
                      <a:pt x="616803" y="278177"/>
                    </a:lnTo>
                    <a:lnTo>
                      <a:pt x="591661" y="299040"/>
                    </a:lnTo>
                    <a:lnTo>
                      <a:pt x="620013" y="292621"/>
                    </a:lnTo>
                    <a:lnTo>
                      <a:pt x="647831" y="356280"/>
                    </a:lnTo>
                    <a:lnTo>
                      <a:pt x="658530" y="355745"/>
                    </a:lnTo>
                    <a:lnTo>
                      <a:pt x="681533" y="343976"/>
                    </a:lnTo>
                    <a:lnTo>
                      <a:pt x="707211" y="348256"/>
                    </a:lnTo>
                    <a:lnTo>
                      <a:pt x="701861" y="378213"/>
                    </a:lnTo>
                    <a:lnTo>
                      <a:pt x="725934" y="392657"/>
                    </a:lnTo>
                    <a:lnTo>
                      <a:pt x="744658" y="419940"/>
                    </a:lnTo>
                    <a:lnTo>
                      <a:pt x="740913" y="442943"/>
                    </a:lnTo>
                    <a:lnTo>
                      <a:pt x="704536" y="481995"/>
                    </a:lnTo>
                    <a:lnTo>
                      <a:pt x="702931" y="502323"/>
                    </a:lnTo>
                    <a:lnTo>
                      <a:pt x="686348" y="508743"/>
                    </a:lnTo>
                    <a:lnTo>
                      <a:pt x="676183" y="521581"/>
                    </a:lnTo>
                    <a:lnTo>
                      <a:pt x="664949" y="527466"/>
                    </a:lnTo>
                    <a:lnTo>
                      <a:pt x="657995" y="542445"/>
                    </a:lnTo>
                    <a:lnTo>
                      <a:pt x="631782" y="564378"/>
                    </a:lnTo>
                    <a:lnTo>
                      <a:pt x="610384" y="568123"/>
                    </a:lnTo>
                    <a:lnTo>
                      <a:pt x="581496" y="599685"/>
                    </a:lnTo>
                    <a:lnTo>
                      <a:pt x="559563" y="602895"/>
                    </a:lnTo>
                    <a:lnTo>
                      <a:pt x="555284" y="618408"/>
                    </a:lnTo>
                    <a:lnTo>
                      <a:pt x="545119" y="625363"/>
                    </a:lnTo>
                    <a:lnTo>
                      <a:pt x="538700" y="624828"/>
                    </a:lnTo>
                    <a:lnTo>
                      <a:pt x="535490" y="618943"/>
                    </a:lnTo>
                    <a:lnTo>
                      <a:pt x="539235" y="598080"/>
                    </a:lnTo>
                    <a:lnTo>
                      <a:pt x="520511" y="598080"/>
                    </a:lnTo>
                    <a:lnTo>
                      <a:pt x="520511" y="607709"/>
                    </a:lnTo>
                    <a:lnTo>
                      <a:pt x="510882" y="618408"/>
                    </a:lnTo>
                    <a:lnTo>
                      <a:pt x="508207" y="632852"/>
                    </a:lnTo>
                    <a:lnTo>
                      <a:pt x="492694" y="646761"/>
                    </a:lnTo>
                    <a:lnTo>
                      <a:pt x="486809" y="617339"/>
                    </a:lnTo>
                    <a:lnTo>
                      <a:pt x="490019" y="598080"/>
                    </a:lnTo>
                    <a:lnTo>
                      <a:pt x="478250" y="599685"/>
                    </a:lnTo>
                    <a:lnTo>
                      <a:pt x="471296" y="611989"/>
                    </a:lnTo>
                    <a:lnTo>
                      <a:pt x="463806" y="610384"/>
                    </a:lnTo>
                    <a:lnTo>
                      <a:pt x="477715" y="564378"/>
                    </a:lnTo>
                    <a:lnTo>
                      <a:pt x="479855" y="537095"/>
                    </a:lnTo>
                    <a:lnTo>
                      <a:pt x="462736" y="540840"/>
                    </a:lnTo>
                    <a:lnTo>
                      <a:pt x="441873" y="560633"/>
                    </a:lnTo>
                    <a:lnTo>
                      <a:pt x="432244" y="592730"/>
                    </a:lnTo>
                    <a:lnTo>
                      <a:pt x="416730" y="585241"/>
                    </a:lnTo>
                    <a:lnTo>
                      <a:pt x="416730" y="577752"/>
                    </a:lnTo>
                    <a:lnTo>
                      <a:pt x="411381" y="577217"/>
                    </a:lnTo>
                    <a:lnTo>
                      <a:pt x="394262" y="610919"/>
                    </a:lnTo>
                    <a:lnTo>
                      <a:pt x="389982" y="666554"/>
                    </a:lnTo>
                    <a:lnTo>
                      <a:pt x="366444" y="661740"/>
                    </a:lnTo>
                    <a:lnTo>
                      <a:pt x="360560" y="668694"/>
                    </a:lnTo>
                    <a:lnTo>
                      <a:pt x="357885" y="680998"/>
                    </a:lnTo>
                    <a:lnTo>
                      <a:pt x="363770" y="691162"/>
                    </a:lnTo>
                    <a:lnTo>
                      <a:pt x="362165" y="705071"/>
                    </a:lnTo>
                    <a:lnTo>
                      <a:pt x="354675" y="723260"/>
                    </a:lnTo>
                    <a:lnTo>
                      <a:pt x="348791" y="725400"/>
                    </a:lnTo>
                    <a:lnTo>
                      <a:pt x="345581" y="755357"/>
                    </a:lnTo>
                    <a:lnTo>
                      <a:pt x="337557" y="766056"/>
                    </a:lnTo>
                    <a:lnTo>
                      <a:pt x="311879" y="766056"/>
                    </a:lnTo>
                    <a:lnTo>
                      <a:pt x="276037" y="751612"/>
                    </a:lnTo>
                    <a:lnTo>
                      <a:pt x="270687" y="745728"/>
                    </a:lnTo>
                    <a:lnTo>
                      <a:pt x="253569" y="752147"/>
                    </a:lnTo>
                    <a:lnTo>
                      <a:pt x="220402" y="729144"/>
                    </a:lnTo>
                    <a:lnTo>
                      <a:pt x="195794" y="730214"/>
                    </a:lnTo>
                    <a:lnTo>
                      <a:pt x="149253" y="722190"/>
                    </a:lnTo>
                    <a:lnTo>
                      <a:pt x="88803" y="691697"/>
                    </a:lnTo>
                    <a:lnTo>
                      <a:pt x="86128" y="669764"/>
                    </a:lnTo>
                    <a:lnTo>
                      <a:pt x="55100" y="658530"/>
                    </a:lnTo>
                    <a:lnTo>
                      <a:pt x="50286" y="663880"/>
                    </a:lnTo>
                    <a:lnTo>
                      <a:pt x="535" y="638737"/>
                    </a:lnTo>
                    <a:lnTo>
                      <a:pt x="0" y="629642"/>
                    </a:lnTo>
                    <a:lnTo>
                      <a:pt x="23003" y="613059"/>
                    </a:lnTo>
                    <a:lnTo>
                      <a:pt x="35307" y="593266"/>
                    </a:lnTo>
                    <a:lnTo>
                      <a:pt x="46541" y="592196"/>
                    </a:lnTo>
                    <a:lnTo>
                      <a:pt x="56170" y="565983"/>
                    </a:lnTo>
                    <a:lnTo>
                      <a:pt x="70079" y="568657"/>
                    </a:lnTo>
                    <a:lnTo>
                      <a:pt x="89872" y="542445"/>
                    </a:lnTo>
                    <a:lnTo>
                      <a:pt x="113945" y="532816"/>
                    </a:lnTo>
                    <a:lnTo>
                      <a:pt x="184025" y="537630"/>
                    </a:lnTo>
                    <a:lnTo>
                      <a:pt x="197399" y="522117"/>
                    </a:lnTo>
                    <a:lnTo>
                      <a:pt x="203283" y="524791"/>
                    </a:lnTo>
                    <a:lnTo>
                      <a:pt x="212377" y="519442"/>
                    </a:lnTo>
                    <a:lnTo>
                      <a:pt x="236450" y="526931"/>
                    </a:lnTo>
                    <a:lnTo>
                      <a:pt x="241265" y="532816"/>
                    </a:lnTo>
                    <a:lnTo>
                      <a:pt x="293155" y="528536"/>
                    </a:lnTo>
                    <a:lnTo>
                      <a:pt x="305994" y="532816"/>
                    </a:lnTo>
                    <a:lnTo>
                      <a:pt x="319368" y="525861"/>
                    </a:lnTo>
                    <a:lnTo>
                      <a:pt x="323113" y="517837"/>
                    </a:lnTo>
                    <a:lnTo>
                      <a:pt x="342906" y="516767"/>
                    </a:lnTo>
                    <a:lnTo>
                      <a:pt x="351466" y="511417"/>
                    </a:lnTo>
                    <a:lnTo>
                      <a:pt x="366979" y="465946"/>
                    </a:lnTo>
                    <a:lnTo>
                      <a:pt x="364305" y="459527"/>
                    </a:lnTo>
                    <a:lnTo>
                      <a:pt x="367514" y="453107"/>
                    </a:lnTo>
                    <a:lnTo>
                      <a:pt x="361630" y="445083"/>
                    </a:lnTo>
                    <a:lnTo>
                      <a:pt x="363235" y="429569"/>
                    </a:lnTo>
                    <a:lnTo>
                      <a:pt x="372329" y="420475"/>
                    </a:lnTo>
                    <a:lnTo>
                      <a:pt x="369654" y="411916"/>
                    </a:lnTo>
                    <a:lnTo>
                      <a:pt x="386238" y="381958"/>
                    </a:lnTo>
                    <a:lnTo>
                      <a:pt x="386238" y="370189"/>
                    </a:lnTo>
                    <a:lnTo>
                      <a:pt x="389982" y="364840"/>
                    </a:lnTo>
                    <a:lnTo>
                      <a:pt x="402286" y="361095"/>
                    </a:lnTo>
                    <a:lnTo>
                      <a:pt x="406031" y="349326"/>
                    </a:lnTo>
                    <a:lnTo>
                      <a:pt x="420475" y="348791"/>
                    </a:lnTo>
                    <a:lnTo>
                      <a:pt x="430639" y="341301"/>
                    </a:lnTo>
                    <a:lnTo>
                      <a:pt x="430639" y="333277"/>
                    </a:lnTo>
                    <a:lnTo>
                      <a:pt x="417800" y="316694"/>
                    </a:lnTo>
                    <a:lnTo>
                      <a:pt x="438663" y="310809"/>
                    </a:lnTo>
                    <a:lnTo>
                      <a:pt x="468621" y="285131"/>
                    </a:lnTo>
                    <a:lnTo>
                      <a:pt x="468621" y="251429"/>
                    </a:lnTo>
                    <a:lnTo>
                      <a:pt x="483065" y="176000"/>
                    </a:lnTo>
                    <a:lnTo>
                      <a:pt x="470226" y="172790"/>
                    </a:lnTo>
                    <a:lnTo>
                      <a:pt x="466481" y="163697"/>
                    </a:lnTo>
                    <a:lnTo>
                      <a:pt x="449897" y="150857"/>
                    </a:lnTo>
                    <a:lnTo>
                      <a:pt x="439198" y="129994"/>
                    </a:lnTo>
                    <a:lnTo>
                      <a:pt x="439198" y="122505"/>
                    </a:lnTo>
                    <a:lnTo>
                      <a:pt x="448827" y="113411"/>
                    </a:lnTo>
                    <a:lnTo>
                      <a:pt x="456852" y="91478"/>
                    </a:lnTo>
                    <a:lnTo>
                      <a:pt x="473970" y="82918"/>
                    </a:lnTo>
                    <a:lnTo>
                      <a:pt x="516232" y="80778"/>
                    </a:lnTo>
                    <a:lnTo>
                      <a:pt x="556888" y="57775"/>
                    </a:lnTo>
                    <a:lnTo>
                      <a:pt x="575077" y="0"/>
                    </a:lnTo>
                    <a:lnTo>
                      <a:pt x="624293" y="18723"/>
                    </a:lnTo>
                    <a:lnTo>
                      <a:pt x="633387" y="82918"/>
                    </a:lnTo>
                    <a:close/>
                  </a:path>
                </a:pathLst>
              </a:custGeom>
              <a:solidFill>
                <a:srgbClr val="E8E8E8"/>
              </a:solidFill>
              <a:ln w="6415" cap="flat">
                <a:solidFill>
                  <a:srgbClr val="4A4A4A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GT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09665746-C6CF-6370-50F9-92863740D4C0}"/>
                </a:ext>
              </a:extLst>
            </p:cNvPr>
            <p:cNvSpPr/>
            <p:nvPr/>
          </p:nvSpPr>
          <p:spPr>
            <a:xfrm>
              <a:off x="692386" y="5693832"/>
              <a:ext cx="481277" cy="472141"/>
            </a:xfrm>
            <a:custGeom>
              <a:avLst/>
              <a:gdLst>
                <a:gd name="csX0" fmla="*/ 0 w 704536"/>
                <a:gd name="csY0" fmla="*/ 539770 h 691162"/>
                <a:gd name="csX1" fmla="*/ 34772 w 704536"/>
                <a:gd name="csY1" fmla="*/ 511417 h 691162"/>
                <a:gd name="csX2" fmla="*/ 31027 w 704536"/>
                <a:gd name="csY2" fmla="*/ 490019 h 691162"/>
                <a:gd name="csX3" fmla="*/ 37982 w 704536"/>
                <a:gd name="csY3" fmla="*/ 463271 h 691162"/>
                <a:gd name="csX4" fmla="*/ 50286 w 704536"/>
                <a:gd name="csY4" fmla="*/ 449898 h 691162"/>
                <a:gd name="csX5" fmla="*/ 57775 w 704536"/>
                <a:gd name="csY5" fmla="*/ 429569 h 691162"/>
                <a:gd name="csX6" fmla="*/ 81313 w 704536"/>
                <a:gd name="csY6" fmla="*/ 409241 h 691162"/>
                <a:gd name="csX7" fmla="*/ 154602 w 704536"/>
                <a:gd name="csY7" fmla="*/ 424755 h 691162"/>
                <a:gd name="csX8" fmla="*/ 152997 w 704536"/>
                <a:gd name="csY8" fmla="*/ 415125 h 691162"/>
                <a:gd name="csX9" fmla="*/ 156742 w 704536"/>
                <a:gd name="csY9" fmla="*/ 409776 h 691162"/>
                <a:gd name="csX10" fmla="*/ 121970 w 704536"/>
                <a:gd name="csY10" fmla="*/ 403356 h 691162"/>
                <a:gd name="csX11" fmla="*/ 124645 w 704536"/>
                <a:gd name="csY11" fmla="*/ 393192 h 691162"/>
                <a:gd name="csX12" fmla="*/ 190444 w 704536"/>
                <a:gd name="csY12" fmla="*/ 406566 h 691162"/>
                <a:gd name="csX13" fmla="*/ 195259 w 704536"/>
                <a:gd name="csY13" fmla="*/ 401216 h 691162"/>
                <a:gd name="csX14" fmla="*/ 192584 w 704536"/>
                <a:gd name="csY14" fmla="*/ 395332 h 691162"/>
                <a:gd name="csX15" fmla="*/ 201678 w 704536"/>
                <a:gd name="csY15" fmla="*/ 382493 h 691162"/>
                <a:gd name="csX16" fmla="*/ 189909 w 704536"/>
                <a:gd name="csY16" fmla="*/ 378748 h 691162"/>
                <a:gd name="csX17" fmla="*/ 194189 w 704536"/>
                <a:gd name="csY17" fmla="*/ 371259 h 691162"/>
                <a:gd name="csX18" fmla="*/ 189374 w 704536"/>
                <a:gd name="csY18" fmla="*/ 364840 h 691162"/>
                <a:gd name="csX19" fmla="*/ 193119 w 704536"/>
                <a:gd name="csY19" fmla="*/ 363235 h 691162"/>
                <a:gd name="csX20" fmla="*/ 197933 w 704536"/>
                <a:gd name="csY20" fmla="*/ 343976 h 691162"/>
                <a:gd name="csX21" fmla="*/ 193119 w 704536"/>
                <a:gd name="csY21" fmla="*/ 331672 h 691162"/>
                <a:gd name="csX22" fmla="*/ 200073 w 704536"/>
                <a:gd name="csY22" fmla="*/ 327393 h 691162"/>
                <a:gd name="csX23" fmla="*/ 205423 w 704536"/>
                <a:gd name="csY23" fmla="*/ 312949 h 691162"/>
                <a:gd name="csX24" fmla="*/ 208633 w 704536"/>
                <a:gd name="csY24" fmla="*/ 267478 h 691162"/>
                <a:gd name="csX25" fmla="*/ 209168 w 704536"/>
                <a:gd name="csY25" fmla="*/ 228961 h 691162"/>
                <a:gd name="csX26" fmla="*/ 204888 w 704536"/>
                <a:gd name="csY26" fmla="*/ 222006 h 691162"/>
                <a:gd name="csX27" fmla="*/ 207563 w 704536"/>
                <a:gd name="csY27" fmla="*/ 213982 h 691162"/>
                <a:gd name="csX28" fmla="*/ 200073 w 704536"/>
                <a:gd name="csY28" fmla="*/ 176000 h 691162"/>
                <a:gd name="csX29" fmla="*/ 216657 w 704536"/>
                <a:gd name="csY29" fmla="*/ 131599 h 691162"/>
                <a:gd name="csX30" fmla="*/ 226821 w 704536"/>
                <a:gd name="csY30" fmla="*/ 120365 h 691162"/>
                <a:gd name="csX31" fmla="*/ 246614 w 704536"/>
                <a:gd name="csY31" fmla="*/ 80243 h 691162"/>
                <a:gd name="csX32" fmla="*/ 231636 w 704536"/>
                <a:gd name="csY32" fmla="*/ 71684 h 691162"/>
                <a:gd name="csX33" fmla="*/ 244475 w 704536"/>
                <a:gd name="csY33" fmla="*/ 50286 h 691162"/>
                <a:gd name="csX34" fmla="*/ 246614 w 704536"/>
                <a:gd name="csY34" fmla="*/ 37982 h 691162"/>
                <a:gd name="csX35" fmla="*/ 261593 w 704536"/>
                <a:gd name="csY35" fmla="*/ 31562 h 691162"/>
                <a:gd name="csX36" fmla="*/ 295830 w 704536"/>
                <a:gd name="csY36" fmla="*/ 0 h 691162"/>
                <a:gd name="csX37" fmla="*/ 300110 w 704536"/>
                <a:gd name="csY37" fmla="*/ 1605 h 691162"/>
                <a:gd name="csX38" fmla="*/ 307599 w 704536"/>
                <a:gd name="csY38" fmla="*/ 63660 h 691162"/>
                <a:gd name="csX39" fmla="*/ 282991 w 704536"/>
                <a:gd name="csY39" fmla="*/ 110736 h 691162"/>
                <a:gd name="csX40" fmla="*/ 293155 w 704536"/>
                <a:gd name="csY40" fmla="*/ 117155 h 691162"/>
                <a:gd name="csX41" fmla="*/ 304390 w 704536"/>
                <a:gd name="csY41" fmla="*/ 108596 h 691162"/>
                <a:gd name="csX42" fmla="*/ 339697 w 704536"/>
                <a:gd name="csY42" fmla="*/ 110201 h 691162"/>
                <a:gd name="csX43" fmla="*/ 344511 w 704536"/>
                <a:gd name="csY43" fmla="*/ 95222 h 691162"/>
                <a:gd name="csX44" fmla="*/ 357350 w 704536"/>
                <a:gd name="csY44" fmla="*/ 81313 h 691162"/>
                <a:gd name="csX45" fmla="*/ 357885 w 704536"/>
                <a:gd name="csY45" fmla="*/ 73824 h 691162"/>
                <a:gd name="csX46" fmla="*/ 369654 w 704536"/>
                <a:gd name="csY46" fmla="*/ 68474 h 691162"/>
                <a:gd name="csX47" fmla="*/ 389447 w 704536"/>
                <a:gd name="csY47" fmla="*/ 65265 h 691162"/>
                <a:gd name="csX48" fmla="*/ 394797 w 704536"/>
                <a:gd name="csY48" fmla="*/ 71684 h 691162"/>
                <a:gd name="csX49" fmla="*/ 408171 w 704536"/>
                <a:gd name="csY49" fmla="*/ 74359 h 691162"/>
                <a:gd name="csX50" fmla="*/ 418870 w 704536"/>
                <a:gd name="csY50" fmla="*/ 68474 h 691162"/>
                <a:gd name="csX51" fmla="*/ 426359 w 704536"/>
                <a:gd name="csY51" fmla="*/ 69544 h 691162"/>
                <a:gd name="csX52" fmla="*/ 434384 w 704536"/>
                <a:gd name="csY52" fmla="*/ 62055 h 691162"/>
                <a:gd name="csX53" fmla="*/ 439733 w 704536"/>
                <a:gd name="csY53" fmla="*/ 70614 h 691162"/>
                <a:gd name="csX54" fmla="*/ 449897 w 704536"/>
                <a:gd name="csY54" fmla="*/ 76499 h 691162"/>
                <a:gd name="csX55" fmla="*/ 470761 w 704536"/>
                <a:gd name="csY55" fmla="*/ 59380 h 691162"/>
                <a:gd name="csX56" fmla="*/ 476645 w 704536"/>
                <a:gd name="csY56" fmla="*/ 77034 h 691162"/>
                <a:gd name="csX57" fmla="*/ 460596 w 704536"/>
                <a:gd name="csY57" fmla="*/ 88268 h 691162"/>
                <a:gd name="csX58" fmla="*/ 500183 w 704536"/>
                <a:gd name="csY58" fmla="*/ 112341 h 691162"/>
                <a:gd name="csX59" fmla="*/ 496438 w 704536"/>
                <a:gd name="csY59" fmla="*/ 137484 h 691162"/>
                <a:gd name="csX60" fmla="*/ 513022 w 704536"/>
                <a:gd name="csY60" fmla="*/ 148717 h 691162"/>
                <a:gd name="csX61" fmla="*/ 525861 w 704536"/>
                <a:gd name="csY61" fmla="*/ 174396 h 691162"/>
                <a:gd name="csX62" fmla="*/ 517837 w 704536"/>
                <a:gd name="csY62" fmla="*/ 184025 h 691162"/>
                <a:gd name="csX63" fmla="*/ 525326 w 704536"/>
                <a:gd name="csY63" fmla="*/ 189374 h 691162"/>
                <a:gd name="csX64" fmla="*/ 531211 w 704536"/>
                <a:gd name="csY64" fmla="*/ 187234 h 691162"/>
                <a:gd name="csX65" fmla="*/ 531211 w 704536"/>
                <a:gd name="csY65" fmla="*/ 178140 h 691162"/>
                <a:gd name="csX66" fmla="*/ 541375 w 704536"/>
                <a:gd name="csY66" fmla="*/ 166371 h 691162"/>
                <a:gd name="csX67" fmla="*/ 570262 w 704536"/>
                <a:gd name="csY67" fmla="*/ 150323 h 691162"/>
                <a:gd name="csX68" fmla="*/ 588451 w 704536"/>
                <a:gd name="csY68" fmla="*/ 128389 h 691162"/>
                <a:gd name="csX69" fmla="*/ 596475 w 704536"/>
                <a:gd name="csY69" fmla="*/ 129459 h 691162"/>
                <a:gd name="csX70" fmla="*/ 631782 w 704536"/>
                <a:gd name="csY70" fmla="*/ 155672 h 691162"/>
                <a:gd name="csX71" fmla="*/ 661205 w 704536"/>
                <a:gd name="csY71" fmla="*/ 162627 h 691162"/>
                <a:gd name="csX72" fmla="*/ 664949 w 704536"/>
                <a:gd name="csY72" fmla="*/ 166906 h 691162"/>
                <a:gd name="csX73" fmla="*/ 677788 w 704536"/>
                <a:gd name="csY73" fmla="*/ 216122 h 691162"/>
                <a:gd name="csX74" fmla="*/ 668694 w 704536"/>
                <a:gd name="csY74" fmla="*/ 255174 h 691162"/>
                <a:gd name="csX75" fmla="*/ 701861 w 704536"/>
                <a:gd name="csY75" fmla="*/ 259988 h 691162"/>
                <a:gd name="csX76" fmla="*/ 704536 w 704536"/>
                <a:gd name="csY76" fmla="*/ 265873 h 691162"/>
                <a:gd name="csX77" fmla="*/ 697582 w 704536"/>
                <a:gd name="csY77" fmla="*/ 297435 h 691162"/>
                <a:gd name="csX78" fmla="*/ 682068 w 704536"/>
                <a:gd name="csY78" fmla="*/ 309739 h 691162"/>
                <a:gd name="csX79" fmla="*/ 668694 w 704536"/>
                <a:gd name="csY79" fmla="*/ 334882 h 691162"/>
                <a:gd name="csX80" fmla="*/ 661205 w 704536"/>
                <a:gd name="csY80" fmla="*/ 337557 h 691162"/>
                <a:gd name="csX81" fmla="*/ 662275 w 704536"/>
                <a:gd name="csY81" fmla="*/ 344511 h 691162"/>
                <a:gd name="csX82" fmla="*/ 666554 w 704536"/>
                <a:gd name="csY82" fmla="*/ 345581 h 691162"/>
                <a:gd name="csX83" fmla="*/ 663345 w 704536"/>
                <a:gd name="csY83" fmla="*/ 353606 h 691162"/>
                <a:gd name="csX84" fmla="*/ 672439 w 704536"/>
                <a:gd name="csY84" fmla="*/ 361095 h 691162"/>
                <a:gd name="csX85" fmla="*/ 668694 w 704536"/>
                <a:gd name="csY85" fmla="*/ 379818 h 691162"/>
                <a:gd name="csX86" fmla="*/ 671369 w 704536"/>
                <a:gd name="csY86" fmla="*/ 386773 h 691162"/>
                <a:gd name="csX87" fmla="*/ 668159 w 704536"/>
                <a:gd name="csY87" fmla="*/ 396937 h 691162"/>
                <a:gd name="csX88" fmla="*/ 659065 w 704536"/>
                <a:gd name="csY88" fmla="*/ 398007 h 691162"/>
                <a:gd name="csX89" fmla="*/ 652645 w 704536"/>
                <a:gd name="csY89" fmla="*/ 411381 h 691162"/>
                <a:gd name="csX90" fmla="*/ 653180 w 704536"/>
                <a:gd name="csY90" fmla="*/ 433314 h 691162"/>
                <a:gd name="csX91" fmla="*/ 643551 w 704536"/>
                <a:gd name="csY91" fmla="*/ 435989 h 691162"/>
                <a:gd name="csX92" fmla="*/ 646761 w 704536"/>
                <a:gd name="csY92" fmla="*/ 449362 h 691162"/>
                <a:gd name="csX93" fmla="*/ 643016 w 704536"/>
                <a:gd name="csY93" fmla="*/ 462201 h 691162"/>
                <a:gd name="csX94" fmla="*/ 647831 w 704536"/>
                <a:gd name="csY94" fmla="*/ 473435 h 691162"/>
                <a:gd name="csX95" fmla="*/ 643551 w 704536"/>
                <a:gd name="csY95" fmla="*/ 480390 h 691162"/>
                <a:gd name="csX96" fmla="*/ 644621 w 704536"/>
                <a:gd name="csY96" fmla="*/ 488949 h 691162"/>
                <a:gd name="csX97" fmla="*/ 633387 w 704536"/>
                <a:gd name="csY97" fmla="*/ 498578 h 691162"/>
                <a:gd name="csX98" fmla="*/ 627503 w 704536"/>
                <a:gd name="csY98" fmla="*/ 498578 h 691162"/>
                <a:gd name="csX99" fmla="*/ 629642 w 704536"/>
                <a:gd name="csY99" fmla="*/ 510882 h 691162"/>
                <a:gd name="csX100" fmla="*/ 625363 w 704536"/>
                <a:gd name="csY100" fmla="*/ 516232 h 691162"/>
                <a:gd name="csX101" fmla="*/ 617873 w 704536"/>
                <a:gd name="csY101" fmla="*/ 515162 h 691162"/>
                <a:gd name="csX102" fmla="*/ 619478 w 704536"/>
                <a:gd name="csY102" fmla="*/ 524791 h 691162"/>
                <a:gd name="csX103" fmla="*/ 579357 w 704536"/>
                <a:gd name="csY103" fmla="*/ 517837 h 691162"/>
                <a:gd name="csX104" fmla="*/ 597545 w 704536"/>
                <a:gd name="csY104" fmla="*/ 428499 h 691162"/>
                <a:gd name="csX105" fmla="*/ 528536 w 704536"/>
                <a:gd name="csY105" fmla="*/ 416195 h 691162"/>
                <a:gd name="csX106" fmla="*/ 523186 w 704536"/>
                <a:gd name="csY106" fmla="*/ 410846 h 691162"/>
                <a:gd name="csX107" fmla="*/ 529606 w 704536"/>
                <a:gd name="csY107" fmla="*/ 383028 h 691162"/>
                <a:gd name="csX108" fmla="*/ 514092 w 704536"/>
                <a:gd name="csY108" fmla="*/ 380353 h 691162"/>
                <a:gd name="csX109" fmla="*/ 515162 w 704536"/>
                <a:gd name="csY109" fmla="*/ 387843 h 691162"/>
                <a:gd name="csX110" fmla="*/ 511417 w 704536"/>
                <a:gd name="csY110" fmla="*/ 389447 h 691162"/>
                <a:gd name="csX111" fmla="*/ 498043 w 704536"/>
                <a:gd name="csY111" fmla="*/ 386773 h 691162"/>
                <a:gd name="csX112" fmla="*/ 482530 w 704536"/>
                <a:gd name="csY112" fmla="*/ 400682 h 691162"/>
                <a:gd name="csX113" fmla="*/ 469156 w 704536"/>
                <a:gd name="csY113" fmla="*/ 386238 h 691162"/>
                <a:gd name="csX114" fmla="*/ 440268 w 704536"/>
                <a:gd name="csY114" fmla="*/ 403356 h 691162"/>
                <a:gd name="csX115" fmla="*/ 430104 w 704536"/>
                <a:gd name="csY115" fmla="*/ 386773 h 691162"/>
                <a:gd name="csX116" fmla="*/ 424220 w 704536"/>
                <a:gd name="csY116" fmla="*/ 387308 h 691162"/>
                <a:gd name="csX117" fmla="*/ 430104 w 704536"/>
                <a:gd name="csY117" fmla="*/ 406031 h 691162"/>
                <a:gd name="csX118" fmla="*/ 425289 w 704536"/>
                <a:gd name="csY118" fmla="*/ 411916 h 691162"/>
                <a:gd name="csX119" fmla="*/ 412451 w 704536"/>
                <a:gd name="csY119" fmla="*/ 412986 h 691162"/>
                <a:gd name="csX120" fmla="*/ 396937 w 704536"/>
                <a:gd name="csY120" fmla="*/ 426359 h 691162"/>
                <a:gd name="csX121" fmla="*/ 365909 w 704536"/>
                <a:gd name="csY121" fmla="*/ 441338 h 691162"/>
                <a:gd name="csX122" fmla="*/ 357350 w 704536"/>
                <a:gd name="csY122" fmla="*/ 402286 h 691162"/>
                <a:gd name="csX123" fmla="*/ 347721 w 704536"/>
                <a:gd name="csY123" fmla="*/ 402821 h 691162"/>
                <a:gd name="csX124" fmla="*/ 342906 w 704536"/>
                <a:gd name="csY124" fmla="*/ 410846 h 691162"/>
                <a:gd name="csX125" fmla="*/ 332207 w 704536"/>
                <a:gd name="csY125" fmla="*/ 413520 h 691162"/>
                <a:gd name="csX126" fmla="*/ 327928 w 704536"/>
                <a:gd name="csY126" fmla="*/ 424219 h 691162"/>
                <a:gd name="csX127" fmla="*/ 338092 w 704536"/>
                <a:gd name="csY127" fmla="*/ 432779 h 691162"/>
                <a:gd name="csX128" fmla="*/ 338627 w 704536"/>
                <a:gd name="csY128" fmla="*/ 443478 h 691162"/>
                <a:gd name="csX129" fmla="*/ 331137 w 704536"/>
                <a:gd name="csY129" fmla="*/ 455782 h 691162"/>
                <a:gd name="csX130" fmla="*/ 338627 w 704536"/>
                <a:gd name="csY130" fmla="*/ 457922 h 691162"/>
                <a:gd name="csX131" fmla="*/ 343976 w 704536"/>
                <a:gd name="csY131" fmla="*/ 469156 h 691162"/>
                <a:gd name="csX132" fmla="*/ 342906 w 704536"/>
                <a:gd name="csY132" fmla="*/ 501253 h 691162"/>
                <a:gd name="csX133" fmla="*/ 347721 w 704536"/>
                <a:gd name="csY133" fmla="*/ 511952 h 691162"/>
                <a:gd name="csX134" fmla="*/ 340767 w 704536"/>
                <a:gd name="csY134" fmla="*/ 520511 h 691162"/>
                <a:gd name="csX135" fmla="*/ 345581 w 704536"/>
                <a:gd name="csY135" fmla="*/ 528001 h 691162"/>
                <a:gd name="csX136" fmla="*/ 332207 w 704536"/>
                <a:gd name="csY136" fmla="*/ 552609 h 691162"/>
                <a:gd name="csX137" fmla="*/ 309204 w 704536"/>
                <a:gd name="csY137" fmla="*/ 575077 h 691162"/>
                <a:gd name="csX138" fmla="*/ 305994 w 704536"/>
                <a:gd name="csY138" fmla="*/ 598080 h 691162"/>
                <a:gd name="csX139" fmla="*/ 290481 w 704536"/>
                <a:gd name="csY139" fmla="*/ 609849 h 691162"/>
                <a:gd name="csX140" fmla="*/ 284596 w 704536"/>
                <a:gd name="csY140" fmla="*/ 631782 h 691162"/>
                <a:gd name="csX141" fmla="*/ 259453 w 704536"/>
                <a:gd name="csY141" fmla="*/ 650506 h 691162"/>
                <a:gd name="csX142" fmla="*/ 263198 w 704536"/>
                <a:gd name="csY142" fmla="*/ 661205 h 691162"/>
                <a:gd name="csX143" fmla="*/ 255174 w 704536"/>
                <a:gd name="csY143" fmla="*/ 672974 h 691162"/>
                <a:gd name="csX144" fmla="*/ 262128 w 704536"/>
                <a:gd name="csY144" fmla="*/ 679928 h 691162"/>
                <a:gd name="csX145" fmla="*/ 253569 w 704536"/>
                <a:gd name="csY145" fmla="*/ 691162 h 691162"/>
                <a:gd name="csX146" fmla="*/ 80778 w 704536"/>
                <a:gd name="csY146" fmla="*/ 581496 h 691162"/>
                <a:gd name="csX147" fmla="*/ 0 w 704536"/>
                <a:gd name="csY147" fmla="*/ 539770 h 691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</a:cxnLst>
              <a:rect l="l" t="t" r="r" b="b"/>
              <a:pathLst>
                <a:path w="704536" h="691162">
                  <a:moveTo>
                    <a:pt x="0" y="539770"/>
                  </a:moveTo>
                  <a:lnTo>
                    <a:pt x="34772" y="511417"/>
                  </a:lnTo>
                  <a:lnTo>
                    <a:pt x="31027" y="490019"/>
                  </a:lnTo>
                  <a:lnTo>
                    <a:pt x="37982" y="463271"/>
                  </a:lnTo>
                  <a:lnTo>
                    <a:pt x="50286" y="449898"/>
                  </a:lnTo>
                  <a:lnTo>
                    <a:pt x="57775" y="429569"/>
                  </a:lnTo>
                  <a:lnTo>
                    <a:pt x="81313" y="409241"/>
                  </a:lnTo>
                  <a:lnTo>
                    <a:pt x="154602" y="424755"/>
                  </a:lnTo>
                  <a:lnTo>
                    <a:pt x="152997" y="415125"/>
                  </a:lnTo>
                  <a:lnTo>
                    <a:pt x="156742" y="409776"/>
                  </a:lnTo>
                  <a:lnTo>
                    <a:pt x="121970" y="403356"/>
                  </a:lnTo>
                  <a:lnTo>
                    <a:pt x="124645" y="393192"/>
                  </a:lnTo>
                  <a:lnTo>
                    <a:pt x="190444" y="406566"/>
                  </a:lnTo>
                  <a:lnTo>
                    <a:pt x="195259" y="401216"/>
                  </a:lnTo>
                  <a:lnTo>
                    <a:pt x="192584" y="395332"/>
                  </a:lnTo>
                  <a:lnTo>
                    <a:pt x="201678" y="382493"/>
                  </a:lnTo>
                  <a:lnTo>
                    <a:pt x="189909" y="378748"/>
                  </a:lnTo>
                  <a:lnTo>
                    <a:pt x="194189" y="371259"/>
                  </a:lnTo>
                  <a:lnTo>
                    <a:pt x="189374" y="364840"/>
                  </a:lnTo>
                  <a:lnTo>
                    <a:pt x="193119" y="363235"/>
                  </a:lnTo>
                  <a:lnTo>
                    <a:pt x="197933" y="343976"/>
                  </a:lnTo>
                  <a:lnTo>
                    <a:pt x="193119" y="331672"/>
                  </a:lnTo>
                  <a:lnTo>
                    <a:pt x="200073" y="327393"/>
                  </a:lnTo>
                  <a:lnTo>
                    <a:pt x="205423" y="312949"/>
                  </a:lnTo>
                  <a:lnTo>
                    <a:pt x="208633" y="267478"/>
                  </a:lnTo>
                  <a:lnTo>
                    <a:pt x="209168" y="228961"/>
                  </a:lnTo>
                  <a:lnTo>
                    <a:pt x="204888" y="222006"/>
                  </a:lnTo>
                  <a:lnTo>
                    <a:pt x="207563" y="213982"/>
                  </a:lnTo>
                  <a:lnTo>
                    <a:pt x="200073" y="176000"/>
                  </a:lnTo>
                  <a:lnTo>
                    <a:pt x="216657" y="131599"/>
                  </a:lnTo>
                  <a:lnTo>
                    <a:pt x="226821" y="120365"/>
                  </a:lnTo>
                  <a:lnTo>
                    <a:pt x="246614" y="80243"/>
                  </a:lnTo>
                  <a:lnTo>
                    <a:pt x="231636" y="71684"/>
                  </a:lnTo>
                  <a:lnTo>
                    <a:pt x="244475" y="50286"/>
                  </a:lnTo>
                  <a:lnTo>
                    <a:pt x="246614" y="37982"/>
                  </a:lnTo>
                  <a:lnTo>
                    <a:pt x="261593" y="31562"/>
                  </a:lnTo>
                  <a:lnTo>
                    <a:pt x="295830" y="0"/>
                  </a:lnTo>
                  <a:lnTo>
                    <a:pt x="300110" y="1605"/>
                  </a:lnTo>
                  <a:lnTo>
                    <a:pt x="307599" y="63660"/>
                  </a:lnTo>
                  <a:lnTo>
                    <a:pt x="282991" y="110736"/>
                  </a:lnTo>
                  <a:lnTo>
                    <a:pt x="293155" y="117155"/>
                  </a:lnTo>
                  <a:lnTo>
                    <a:pt x="304390" y="108596"/>
                  </a:lnTo>
                  <a:lnTo>
                    <a:pt x="339697" y="110201"/>
                  </a:lnTo>
                  <a:lnTo>
                    <a:pt x="344511" y="95222"/>
                  </a:lnTo>
                  <a:lnTo>
                    <a:pt x="357350" y="81313"/>
                  </a:lnTo>
                  <a:lnTo>
                    <a:pt x="357885" y="73824"/>
                  </a:lnTo>
                  <a:lnTo>
                    <a:pt x="369654" y="68474"/>
                  </a:lnTo>
                  <a:lnTo>
                    <a:pt x="389447" y="65265"/>
                  </a:lnTo>
                  <a:lnTo>
                    <a:pt x="394797" y="71684"/>
                  </a:lnTo>
                  <a:lnTo>
                    <a:pt x="408171" y="74359"/>
                  </a:lnTo>
                  <a:lnTo>
                    <a:pt x="418870" y="68474"/>
                  </a:lnTo>
                  <a:lnTo>
                    <a:pt x="426359" y="69544"/>
                  </a:lnTo>
                  <a:lnTo>
                    <a:pt x="434384" y="62055"/>
                  </a:lnTo>
                  <a:lnTo>
                    <a:pt x="439733" y="70614"/>
                  </a:lnTo>
                  <a:lnTo>
                    <a:pt x="449897" y="76499"/>
                  </a:lnTo>
                  <a:lnTo>
                    <a:pt x="470761" y="59380"/>
                  </a:lnTo>
                  <a:lnTo>
                    <a:pt x="476645" y="77034"/>
                  </a:lnTo>
                  <a:lnTo>
                    <a:pt x="460596" y="88268"/>
                  </a:lnTo>
                  <a:lnTo>
                    <a:pt x="500183" y="112341"/>
                  </a:lnTo>
                  <a:lnTo>
                    <a:pt x="496438" y="137484"/>
                  </a:lnTo>
                  <a:lnTo>
                    <a:pt x="513022" y="148717"/>
                  </a:lnTo>
                  <a:lnTo>
                    <a:pt x="525861" y="174396"/>
                  </a:lnTo>
                  <a:lnTo>
                    <a:pt x="517837" y="184025"/>
                  </a:lnTo>
                  <a:lnTo>
                    <a:pt x="525326" y="189374"/>
                  </a:lnTo>
                  <a:lnTo>
                    <a:pt x="531211" y="187234"/>
                  </a:lnTo>
                  <a:lnTo>
                    <a:pt x="531211" y="178140"/>
                  </a:lnTo>
                  <a:lnTo>
                    <a:pt x="541375" y="166371"/>
                  </a:lnTo>
                  <a:lnTo>
                    <a:pt x="570262" y="150323"/>
                  </a:lnTo>
                  <a:lnTo>
                    <a:pt x="588451" y="128389"/>
                  </a:lnTo>
                  <a:lnTo>
                    <a:pt x="596475" y="129459"/>
                  </a:lnTo>
                  <a:lnTo>
                    <a:pt x="631782" y="155672"/>
                  </a:lnTo>
                  <a:lnTo>
                    <a:pt x="661205" y="162627"/>
                  </a:lnTo>
                  <a:lnTo>
                    <a:pt x="664949" y="166906"/>
                  </a:lnTo>
                  <a:lnTo>
                    <a:pt x="677788" y="216122"/>
                  </a:lnTo>
                  <a:lnTo>
                    <a:pt x="668694" y="255174"/>
                  </a:lnTo>
                  <a:lnTo>
                    <a:pt x="701861" y="259988"/>
                  </a:lnTo>
                  <a:lnTo>
                    <a:pt x="704536" y="265873"/>
                  </a:lnTo>
                  <a:lnTo>
                    <a:pt x="697582" y="297435"/>
                  </a:lnTo>
                  <a:lnTo>
                    <a:pt x="682068" y="309739"/>
                  </a:lnTo>
                  <a:lnTo>
                    <a:pt x="668694" y="334882"/>
                  </a:lnTo>
                  <a:lnTo>
                    <a:pt x="661205" y="337557"/>
                  </a:lnTo>
                  <a:lnTo>
                    <a:pt x="662275" y="344511"/>
                  </a:lnTo>
                  <a:lnTo>
                    <a:pt x="666554" y="345581"/>
                  </a:lnTo>
                  <a:lnTo>
                    <a:pt x="663345" y="353606"/>
                  </a:lnTo>
                  <a:lnTo>
                    <a:pt x="672439" y="361095"/>
                  </a:lnTo>
                  <a:lnTo>
                    <a:pt x="668694" y="379818"/>
                  </a:lnTo>
                  <a:lnTo>
                    <a:pt x="671369" y="386773"/>
                  </a:lnTo>
                  <a:lnTo>
                    <a:pt x="668159" y="396937"/>
                  </a:lnTo>
                  <a:lnTo>
                    <a:pt x="659065" y="398007"/>
                  </a:lnTo>
                  <a:lnTo>
                    <a:pt x="652645" y="411381"/>
                  </a:lnTo>
                  <a:lnTo>
                    <a:pt x="653180" y="433314"/>
                  </a:lnTo>
                  <a:lnTo>
                    <a:pt x="643551" y="435989"/>
                  </a:lnTo>
                  <a:lnTo>
                    <a:pt x="646761" y="449362"/>
                  </a:lnTo>
                  <a:lnTo>
                    <a:pt x="643016" y="462201"/>
                  </a:lnTo>
                  <a:lnTo>
                    <a:pt x="647831" y="473435"/>
                  </a:lnTo>
                  <a:lnTo>
                    <a:pt x="643551" y="480390"/>
                  </a:lnTo>
                  <a:lnTo>
                    <a:pt x="644621" y="488949"/>
                  </a:lnTo>
                  <a:lnTo>
                    <a:pt x="633387" y="498578"/>
                  </a:lnTo>
                  <a:lnTo>
                    <a:pt x="627503" y="498578"/>
                  </a:lnTo>
                  <a:lnTo>
                    <a:pt x="629642" y="510882"/>
                  </a:lnTo>
                  <a:lnTo>
                    <a:pt x="625363" y="516232"/>
                  </a:lnTo>
                  <a:lnTo>
                    <a:pt x="617873" y="515162"/>
                  </a:lnTo>
                  <a:lnTo>
                    <a:pt x="619478" y="524791"/>
                  </a:lnTo>
                  <a:lnTo>
                    <a:pt x="579357" y="517837"/>
                  </a:lnTo>
                  <a:lnTo>
                    <a:pt x="597545" y="428499"/>
                  </a:lnTo>
                  <a:lnTo>
                    <a:pt x="528536" y="416195"/>
                  </a:lnTo>
                  <a:lnTo>
                    <a:pt x="523186" y="410846"/>
                  </a:lnTo>
                  <a:lnTo>
                    <a:pt x="529606" y="383028"/>
                  </a:lnTo>
                  <a:lnTo>
                    <a:pt x="514092" y="380353"/>
                  </a:lnTo>
                  <a:lnTo>
                    <a:pt x="515162" y="387843"/>
                  </a:lnTo>
                  <a:lnTo>
                    <a:pt x="511417" y="389447"/>
                  </a:lnTo>
                  <a:lnTo>
                    <a:pt x="498043" y="386773"/>
                  </a:lnTo>
                  <a:lnTo>
                    <a:pt x="482530" y="400682"/>
                  </a:lnTo>
                  <a:lnTo>
                    <a:pt x="469156" y="386238"/>
                  </a:lnTo>
                  <a:lnTo>
                    <a:pt x="440268" y="403356"/>
                  </a:lnTo>
                  <a:lnTo>
                    <a:pt x="430104" y="386773"/>
                  </a:lnTo>
                  <a:lnTo>
                    <a:pt x="424220" y="387308"/>
                  </a:lnTo>
                  <a:lnTo>
                    <a:pt x="430104" y="406031"/>
                  </a:lnTo>
                  <a:lnTo>
                    <a:pt x="425289" y="411916"/>
                  </a:lnTo>
                  <a:lnTo>
                    <a:pt x="412451" y="412986"/>
                  </a:lnTo>
                  <a:lnTo>
                    <a:pt x="396937" y="426359"/>
                  </a:lnTo>
                  <a:lnTo>
                    <a:pt x="365909" y="441338"/>
                  </a:lnTo>
                  <a:lnTo>
                    <a:pt x="357350" y="402286"/>
                  </a:lnTo>
                  <a:lnTo>
                    <a:pt x="347721" y="402821"/>
                  </a:lnTo>
                  <a:lnTo>
                    <a:pt x="342906" y="410846"/>
                  </a:lnTo>
                  <a:lnTo>
                    <a:pt x="332207" y="413520"/>
                  </a:lnTo>
                  <a:lnTo>
                    <a:pt x="327928" y="424219"/>
                  </a:lnTo>
                  <a:lnTo>
                    <a:pt x="338092" y="432779"/>
                  </a:lnTo>
                  <a:lnTo>
                    <a:pt x="338627" y="443478"/>
                  </a:lnTo>
                  <a:lnTo>
                    <a:pt x="331137" y="455782"/>
                  </a:lnTo>
                  <a:lnTo>
                    <a:pt x="338627" y="457922"/>
                  </a:lnTo>
                  <a:lnTo>
                    <a:pt x="343976" y="469156"/>
                  </a:lnTo>
                  <a:lnTo>
                    <a:pt x="342906" y="501253"/>
                  </a:lnTo>
                  <a:lnTo>
                    <a:pt x="347721" y="511952"/>
                  </a:lnTo>
                  <a:lnTo>
                    <a:pt x="340767" y="520511"/>
                  </a:lnTo>
                  <a:lnTo>
                    <a:pt x="345581" y="528001"/>
                  </a:lnTo>
                  <a:lnTo>
                    <a:pt x="332207" y="552609"/>
                  </a:lnTo>
                  <a:lnTo>
                    <a:pt x="309204" y="575077"/>
                  </a:lnTo>
                  <a:lnTo>
                    <a:pt x="305994" y="598080"/>
                  </a:lnTo>
                  <a:lnTo>
                    <a:pt x="290481" y="609849"/>
                  </a:lnTo>
                  <a:lnTo>
                    <a:pt x="284596" y="631782"/>
                  </a:lnTo>
                  <a:lnTo>
                    <a:pt x="259453" y="650506"/>
                  </a:lnTo>
                  <a:lnTo>
                    <a:pt x="263198" y="661205"/>
                  </a:lnTo>
                  <a:lnTo>
                    <a:pt x="255174" y="672974"/>
                  </a:lnTo>
                  <a:lnTo>
                    <a:pt x="262128" y="679928"/>
                  </a:lnTo>
                  <a:lnTo>
                    <a:pt x="253569" y="691162"/>
                  </a:lnTo>
                  <a:lnTo>
                    <a:pt x="80778" y="581496"/>
                  </a:lnTo>
                  <a:lnTo>
                    <a:pt x="0" y="53977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3C46E8B1-451D-E951-0C4C-940213BF201C}"/>
                </a:ext>
              </a:extLst>
            </p:cNvPr>
            <p:cNvSpPr/>
            <p:nvPr/>
          </p:nvSpPr>
          <p:spPr>
            <a:xfrm>
              <a:off x="426715" y="5689812"/>
              <a:ext cx="451677" cy="372012"/>
            </a:xfrm>
            <a:custGeom>
              <a:avLst/>
              <a:gdLst>
                <a:gd name="csX0" fmla="*/ 0 w 661204"/>
                <a:gd name="csY0" fmla="*/ 235915 h 544584"/>
                <a:gd name="csX1" fmla="*/ 26748 w 661204"/>
                <a:gd name="csY1" fmla="*/ 231101 h 544584"/>
                <a:gd name="csX2" fmla="*/ 26213 w 661204"/>
                <a:gd name="csY2" fmla="*/ 220402 h 544584"/>
                <a:gd name="csX3" fmla="*/ 37447 w 661204"/>
                <a:gd name="csY3" fmla="*/ 213447 h 544584"/>
                <a:gd name="csX4" fmla="*/ 52961 w 661204"/>
                <a:gd name="csY4" fmla="*/ 219332 h 544584"/>
                <a:gd name="csX5" fmla="*/ 64730 w 661204"/>
                <a:gd name="csY5" fmla="*/ 190444 h 544584"/>
                <a:gd name="csX6" fmla="*/ 85058 w 661204"/>
                <a:gd name="csY6" fmla="*/ 180815 h 544584"/>
                <a:gd name="csX7" fmla="*/ 116620 w 661204"/>
                <a:gd name="csY7" fmla="*/ 152462 h 544584"/>
                <a:gd name="csX8" fmla="*/ 150322 w 661204"/>
                <a:gd name="csY8" fmla="*/ 173325 h 544584"/>
                <a:gd name="csX9" fmla="*/ 182420 w 661204"/>
                <a:gd name="csY9" fmla="*/ 186164 h 544584"/>
                <a:gd name="csX10" fmla="*/ 225216 w 661204"/>
                <a:gd name="csY10" fmla="*/ 193119 h 544584"/>
                <a:gd name="csX11" fmla="*/ 249824 w 661204"/>
                <a:gd name="csY11" fmla="*/ 192049 h 544584"/>
                <a:gd name="csX12" fmla="*/ 282991 w 661204"/>
                <a:gd name="csY12" fmla="*/ 215052 h 544584"/>
                <a:gd name="csX13" fmla="*/ 300110 w 661204"/>
                <a:gd name="csY13" fmla="*/ 208633 h 544584"/>
                <a:gd name="csX14" fmla="*/ 305459 w 661204"/>
                <a:gd name="csY14" fmla="*/ 214517 h 544584"/>
                <a:gd name="csX15" fmla="*/ 341301 w 661204"/>
                <a:gd name="csY15" fmla="*/ 228961 h 544584"/>
                <a:gd name="csX16" fmla="*/ 366979 w 661204"/>
                <a:gd name="csY16" fmla="*/ 228961 h 544584"/>
                <a:gd name="csX17" fmla="*/ 375004 w 661204"/>
                <a:gd name="csY17" fmla="*/ 218262 h 544584"/>
                <a:gd name="csX18" fmla="*/ 378213 w 661204"/>
                <a:gd name="csY18" fmla="*/ 188304 h 544584"/>
                <a:gd name="csX19" fmla="*/ 384098 w 661204"/>
                <a:gd name="csY19" fmla="*/ 186164 h 544584"/>
                <a:gd name="csX20" fmla="*/ 391587 w 661204"/>
                <a:gd name="csY20" fmla="*/ 167976 h 544584"/>
                <a:gd name="csX21" fmla="*/ 393192 w 661204"/>
                <a:gd name="csY21" fmla="*/ 154067 h 544584"/>
                <a:gd name="csX22" fmla="*/ 387308 w 661204"/>
                <a:gd name="csY22" fmla="*/ 143903 h 544584"/>
                <a:gd name="csX23" fmla="*/ 389982 w 661204"/>
                <a:gd name="csY23" fmla="*/ 131599 h 544584"/>
                <a:gd name="csX24" fmla="*/ 395867 w 661204"/>
                <a:gd name="csY24" fmla="*/ 124645 h 544584"/>
                <a:gd name="csX25" fmla="*/ 419405 w 661204"/>
                <a:gd name="csY25" fmla="*/ 129459 h 544584"/>
                <a:gd name="csX26" fmla="*/ 423685 w 661204"/>
                <a:gd name="csY26" fmla="*/ 73824 h 544584"/>
                <a:gd name="csX27" fmla="*/ 440803 w 661204"/>
                <a:gd name="csY27" fmla="*/ 40122 h 544584"/>
                <a:gd name="csX28" fmla="*/ 446153 w 661204"/>
                <a:gd name="csY28" fmla="*/ 40656 h 544584"/>
                <a:gd name="csX29" fmla="*/ 446153 w 661204"/>
                <a:gd name="csY29" fmla="*/ 48146 h 544584"/>
                <a:gd name="csX30" fmla="*/ 461666 w 661204"/>
                <a:gd name="csY30" fmla="*/ 55635 h 544584"/>
                <a:gd name="csX31" fmla="*/ 471296 w 661204"/>
                <a:gd name="csY31" fmla="*/ 23538 h 544584"/>
                <a:gd name="csX32" fmla="*/ 492159 w 661204"/>
                <a:gd name="csY32" fmla="*/ 3745 h 544584"/>
                <a:gd name="csX33" fmla="*/ 509277 w 661204"/>
                <a:gd name="csY33" fmla="*/ 0 h 544584"/>
                <a:gd name="csX34" fmla="*/ 507138 w 661204"/>
                <a:gd name="csY34" fmla="*/ 27283 h 544584"/>
                <a:gd name="csX35" fmla="*/ 493229 w 661204"/>
                <a:gd name="csY35" fmla="*/ 73289 h 544584"/>
                <a:gd name="csX36" fmla="*/ 500718 w 661204"/>
                <a:gd name="csY36" fmla="*/ 74894 h 544584"/>
                <a:gd name="csX37" fmla="*/ 507673 w 661204"/>
                <a:gd name="csY37" fmla="*/ 62590 h 544584"/>
                <a:gd name="csX38" fmla="*/ 519442 w 661204"/>
                <a:gd name="csY38" fmla="*/ 60985 h 544584"/>
                <a:gd name="csX39" fmla="*/ 516232 w 661204"/>
                <a:gd name="csY39" fmla="*/ 80243 h 544584"/>
                <a:gd name="csX40" fmla="*/ 522116 w 661204"/>
                <a:gd name="csY40" fmla="*/ 109666 h 544584"/>
                <a:gd name="csX41" fmla="*/ 537630 w 661204"/>
                <a:gd name="csY41" fmla="*/ 95757 h 544584"/>
                <a:gd name="csX42" fmla="*/ 540305 w 661204"/>
                <a:gd name="csY42" fmla="*/ 81313 h 544584"/>
                <a:gd name="csX43" fmla="*/ 549934 w 661204"/>
                <a:gd name="csY43" fmla="*/ 70614 h 544584"/>
                <a:gd name="csX44" fmla="*/ 549934 w 661204"/>
                <a:gd name="csY44" fmla="*/ 60985 h 544584"/>
                <a:gd name="csX45" fmla="*/ 568657 w 661204"/>
                <a:gd name="csY45" fmla="*/ 60985 h 544584"/>
                <a:gd name="csX46" fmla="*/ 564913 w 661204"/>
                <a:gd name="csY46" fmla="*/ 81848 h 544584"/>
                <a:gd name="csX47" fmla="*/ 568123 w 661204"/>
                <a:gd name="csY47" fmla="*/ 87732 h 544584"/>
                <a:gd name="csX48" fmla="*/ 574542 w 661204"/>
                <a:gd name="csY48" fmla="*/ 88268 h 544584"/>
                <a:gd name="csX49" fmla="*/ 584706 w 661204"/>
                <a:gd name="csY49" fmla="*/ 81313 h 544584"/>
                <a:gd name="csX50" fmla="*/ 588986 w 661204"/>
                <a:gd name="csY50" fmla="*/ 65799 h 544584"/>
                <a:gd name="csX51" fmla="*/ 610919 w 661204"/>
                <a:gd name="csY51" fmla="*/ 62590 h 544584"/>
                <a:gd name="csX52" fmla="*/ 639807 w 661204"/>
                <a:gd name="csY52" fmla="*/ 31027 h 544584"/>
                <a:gd name="csX53" fmla="*/ 661205 w 661204"/>
                <a:gd name="csY53" fmla="*/ 27283 h 544584"/>
                <a:gd name="csX54" fmla="*/ 647831 w 661204"/>
                <a:gd name="csY54" fmla="*/ 39052 h 544584"/>
                <a:gd name="csX55" fmla="*/ 635527 w 661204"/>
                <a:gd name="csY55" fmla="*/ 43331 h 544584"/>
                <a:gd name="csX56" fmla="*/ 633387 w 661204"/>
                <a:gd name="csY56" fmla="*/ 56170 h 544584"/>
                <a:gd name="csX57" fmla="*/ 621618 w 661204"/>
                <a:gd name="csY57" fmla="*/ 71149 h 544584"/>
                <a:gd name="csX58" fmla="*/ 620548 w 661204"/>
                <a:gd name="csY58" fmla="*/ 77569 h 544584"/>
                <a:gd name="csX59" fmla="*/ 635527 w 661204"/>
                <a:gd name="csY59" fmla="*/ 86128 h 544584"/>
                <a:gd name="csX60" fmla="*/ 615734 w 661204"/>
                <a:gd name="csY60" fmla="*/ 126249 h 544584"/>
                <a:gd name="csX61" fmla="*/ 605569 w 661204"/>
                <a:gd name="csY61" fmla="*/ 137484 h 544584"/>
                <a:gd name="csX62" fmla="*/ 588986 w 661204"/>
                <a:gd name="csY62" fmla="*/ 181885 h 544584"/>
                <a:gd name="csX63" fmla="*/ 596475 w 661204"/>
                <a:gd name="csY63" fmla="*/ 219866 h 544584"/>
                <a:gd name="csX64" fmla="*/ 593800 w 661204"/>
                <a:gd name="csY64" fmla="*/ 227891 h 544584"/>
                <a:gd name="csX65" fmla="*/ 598080 w 661204"/>
                <a:gd name="csY65" fmla="*/ 234845 h 544584"/>
                <a:gd name="csX66" fmla="*/ 597545 w 661204"/>
                <a:gd name="csY66" fmla="*/ 273362 h 544584"/>
                <a:gd name="csX67" fmla="*/ 594335 w 661204"/>
                <a:gd name="csY67" fmla="*/ 318833 h 544584"/>
                <a:gd name="csX68" fmla="*/ 588986 w 661204"/>
                <a:gd name="csY68" fmla="*/ 333277 h 544584"/>
                <a:gd name="csX69" fmla="*/ 582031 w 661204"/>
                <a:gd name="csY69" fmla="*/ 337557 h 544584"/>
                <a:gd name="csX70" fmla="*/ 586846 w 661204"/>
                <a:gd name="csY70" fmla="*/ 349861 h 544584"/>
                <a:gd name="csX71" fmla="*/ 582031 w 661204"/>
                <a:gd name="csY71" fmla="*/ 369119 h 544584"/>
                <a:gd name="csX72" fmla="*/ 578287 w 661204"/>
                <a:gd name="csY72" fmla="*/ 370724 h 544584"/>
                <a:gd name="csX73" fmla="*/ 583101 w 661204"/>
                <a:gd name="csY73" fmla="*/ 377143 h 544584"/>
                <a:gd name="csX74" fmla="*/ 578822 w 661204"/>
                <a:gd name="csY74" fmla="*/ 384633 h 544584"/>
                <a:gd name="csX75" fmla="*/ 590591 w 661204"/>
                <a:gd name="csY75" fmla="*/ 388377 h 544584"/>
                <a:gd name="csX76" fmla="*/ 581496 w 661204"/>
                <a:gd name="csY76" fmla="*/ 401216 h 544584"/>
                <a:gd name="csX77" fmla="*/ 584171 w 661204"/>
                <a:gd name="csY77" fmla="*/ 407101 h 544584"/>
                <a:gd name="csX78" fmla="*/ 579357 w 661204"/>
                <a:gd name="csY78" fmla="*/ 412450 h 544584"/>
                <a:gd name="csX79" fmla="*/ 513557 w 661204"/>
                <a:gd name="csY79" fmla="*/ 399076 h 544584"/>
                <a:gd name="csX80" fmla="*/ 510882 w 661204"/>
                <a:gd name="csY80" fmla="*/ 409241 h 544584"/>
                <a:gd name="csX81" fmla="*/ 545654 w 661204"/>
                <a:gd name="csY81" fmla="*/ 415660 h 544584"/>
                <a:gd name="csX82" fmla="*/ 541910 w 661204"/>
                <a:gd name="csY82" fmla="*/ 421010 h 544584"/>
                <a:gd name="csX83" fmla="*/ 543515 w 661204"/>
                <a:gd name="csY83" fmla="*/ 430639 h 544584"/>
                <a:gd name="csX84" fmla="*/ 470226 w 661204"/>
                <a:gd name="csY84" fmla="*/ 415125 h 544584"/>
                <a:gd name="csX85" fmla="*/ 446688 w 661204"/>
                <a:gd name="csY85" fmla="*/ 435453 h 544584"/>
                <a:gd name="csX86" fmla="*/ 439198 w 661204"/>
                <a:gd name="csY86" fmla="*/ 455782 h 544584"/>
                <a:gd name="csX87" fmla="*/ 426894 w 661204"/>
                <a:gd name="csY87" fmla="*/ 469156 h 544584"/>
                <a:gd name="csX88" fmla="*/ 419940 w 661204"/>
                <a:gd name="csY88" fmla="*/ 495904 h 544584"/>
                <a:gd name="csX89" fmla="*/ 423685 w 661204"/>
                <a:gd name="csY89" fmla="*/ 517302 h 544584"/>
                <a:gd name="csX90" fmla="*/ 392657 w 661204"/>
                <a:gd name="csY90" fmla="*/ 544584 h 544584"/>
                <a:gd name="csX91" fmla="*/ 387843 w 661204"/>
                <a:gd name="csY91" fmla="*/ 544584 h 544584"/>
                <a:gd name="csX92" fmla="*/ 332207 w 661204"/>
                <a:gd name="csY92" fmla="*/ 493229 h 544584"/>
                <a:gd name="csX93" fmla="*/ 254639 w 661204"/>
                <a:gd name="csY93" fmla="*/ 438663 h 544584"/>
                <a:gd name="csX94" fmla="*/ 129994 w 661204"/>
                <a:gd name="csY94" fmla="*/ 334347 h 544584"/>
                <a:gd name="csX95" fmla="*/ 0 w 661204"/>
                <a:gd name="csY95" fmla="*/ 235915 h 544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661204" h="544584">
                  <a:moveTo>
                    <a:pt x="0" y="235915"/>
                  </a:moveTo>
                  <a:lnTo>
                    <a:pt x="26748" y="231101"/>
                  </a:lnTo>
                  <a:lnTo>
                    <a:pt x="26213" y="220402"/>
                  </a:lnTo>
                  <a:lnTo>
                    <a:pt x="37447" y="213447"/>
                  </a:lnTo>
                  <a:lnTo>
                    <a:pt x="52961" y="219332"/>
                  </a:lnTo>
                  <a:lnTo>
                    <a:pt x="64730" y="190444"/>
                  </a:lnTo>
                  <a:lnTo>
                    <a:pt x="85058" y="180815"/>
                  </a:lnTo>
                  <a:lnTo>
                    <a:pt x="116620" y="152462"/>
                  </a:lnTo>
                  <a:lnTo>
                    <a:pt x="150322" y="173325"/>
                  </a:lnTo>
                  <a:lnTo>
                    <a:pt x="182420" y="186164"/>
                  </a:lnTo>
                  <a:lnTo>
                    <a:pt x="225216" y="193119"/>
                  </a:lnTo>
                  <a:lnTo>
                    <a:pt x="249824" y="192049"/>
                  </a:lnTo>
                  <a:lnTo>
                    <a:pt x="282991" y="215052"/>
                  </a:lnTo>
                  <a:lnTo>
                    <a:pt x="300110" y="208633"/>
                  </a:lnTo>
                  <a:lnTo>
                    <a:pt x="305459" y="214517"/>
                  </a:lnTo>
                  <a:lnTo>
                    <a:pt x="341301" y="228961"/>
                  </a:lnTo>
                  <a:lnTo>
                    <a:pt x="366979" y="228961"/>
                  </a:lnTo>
                  <a:lnTo>
                    <a:pt x="375004" y="218262"/>
                  </a:lnTo>
                  <a:lnTo>
                    <a:pt x="378213" y="188304"/>
                  </a:lnTo>
                  <a:lnTo>
                    <a:pt x="384098" y="186164"/>
                  </a:lnTo>
                  <a:lnTo>
                    <a:pt x="391587" y="167976"/>
                  </a:lnTo>
                  <a:lnTo>
                    <a:pt x="393192" y="154067"/>
                  </a:lnTo>
                  <a:lnTo>
                    <a:pt x="387308" y="143903"/>
                  </a:lnTo>
                  <a:lnTo>
                    <a:pt x="389982" y="131599"/>
                  </a:lnTo>
                  <a:lnTo>
                    <a:pt x="395867" y="124645"/>
                  </a:lnTo>
                  <a:lnTo>
                    <a:pt x="419405" y="129459"/>
                  </a:lnTo>
                  <a:lnTo>
                    <a:pt x="423685" y="73824"/>
                  </a:lnTo>
                  <a:lnTo>
                    <a:pt x="440803" y="40122"/>
                  </a:lnTo>
                  <a:lnTo>
                    <a:pt x="446153" y="40656"/>
                  </a:lnTo>
                  <a:lnTo>
                    <a:pt x="446153" y="48146"/>
                  </a:lnTo>
                  <a:lnTo>
                    <a:pt x="461666" y="55635"/>
                  </a:lnTo>
                  <a:lnTo>
                    <a:pt x="471296" y="23538"/>
                  </a:lnTo>
                  <a:lnTo>
                    <a:pt x="492159" y="3745"/>
                  </a:lnTo>
                  <a:lnTo>
                    <a:pt x="509277" y="0"/>
                  </a:lnTo>
                  <a:lnTo>
                    <a:pt x="507138" y="27283"/>
                  </a:lnTo>
                  <a:lnTo>
                    <a:pt x="493229" y="73289"/>
                  </a:lnTo>
                  <a:lnTo>
                    <a:pt x="500718" y="74894"/>
                  </a:lnTo>
                  <a:lnTo>
                    <a:pt x="507673" y="62590"/>
                  </a:lnTo>
                  <a:lnTo>
                    <a:pt x="519442" y="60985"/>
                  </a:lnTo>
                  <a:lnTo>
                    <a:pt x="516232" y="80243"/>
                  </a:lnTo>
                  <a:lnTo>
                    <a:pt x="522116" y="109666"/>
                  </a:lnTo>
                  <a:lnTo>
                    <a:pt x="537630" y="95757"/>
                  </a:lnTo>
                  <a:lnTo>
                    <a:pt x="540305" y="81313"/>
                  </a:lnTo>
                  <a:lnTo>
                    <a:pt x="549934" y="70614"/>
                  </a:lnTo>
                  <a:lnTo>
                    <a:pt x="549934" y="60985"/>
                  </a:lnTo>
                  <a:lnTo>
                    <a:pt x="568657" y="60985"/>
                  </a:lnTo>
                  <a:lnTo>
                    <a:pt x="564913" y="81848"/>
                  </a:lnTo>
                  <a:lnTo>
                    <a:pt x="568123" y="87732"/>
                  </a:lnTo>
                  <a:lnTo>
                    <a:pt x="574542" y="88268"/>
                  </a:lnTo>
                  <a:lnTo>
                    <a:pt x="584706" y="81313"/>
                  </a:lnTo>
                  <a:lnTo>
                    <a:pt x="588986" y="65799"/>
                  </a:lnTo>
                  <a:lnTo>
                    <a:pt x="610919" y="62590"/>
                  </a:lnTo>
                  <a:lnTo>
                    <a:pt x="639807" y="31027"/>
                  </a:lnTo>
                  <a:lnTo>
                    <a:pt x="661205" y="27283"/>
                  </a:lnTo>
                  <a:lnTo>
                    <a:pt x="647831" y="39052"/>
                  </a:lnTo>
                  <a:lnTo>
                    <a:pt x="635527" y="43331"/>
                  </a:lnTo>
                  <a:lnTo>
                    <a:pt x="633387" y="56170"/>
                  </a:lnTo>
                  <a:lnTo>
                    <a:pt x="621618" y="71149"/>
                  </a:lnTo>
                  <a:lnTo>
                    <a:pt x="620548" y="77569"/>
                  </a:lnTo>
                  <a:lnTo>
                    <a:pt x="635527" y="86128"/>
                  </a:lnTo>
                  <a:lnTo>
                    <a:pt x="615734" y="126249"/>
                  </a:lnTo>
                  <a:lnTo>
                    <a:pt x="605569" y="137484"/>
                  </a:lnTo>
                  <a:lnTo>
                    <a:pt x="588986" y="181885"/>
                  </a:lnTo>
                  <a:lnTo>
                    <a:pt x="596475" y="219866"/>
                  </a:lnTo>
                  <a:lnTo>
                    <a:pt x="593800" y="227891"/>
                  </a:lnTo>
                  <a:lnTo>
                    <a:pt x="598080" y="234845"/>
                  </a:lnTo>
                  <a:lnTo>
                    <a:pt x="597545" y="273362"/>
                  </a:lnTo>
                  <a:lnTo>
                    <a:pt x="594335" y="318833"/>
                  </a:lnTo>
                  <a:lnTo>
                    <a:pt x="588986" y="333277"/>
                  </a:lnTo>
                  <a:lnTo>
                    <a:pt x="582031" y="337557"/>
                  </a:lnTo>
                  <a:lnTo>
                    <a:pt x="586846" y="349861"/>
                  </a:lnTo>
                  <a:lnTo>
                    <a:pt x="582031" y="369119"/>
                  </a:lnTo>
                  <a:lnTo>
                    <a:pt x="578287" y="370724"/>
                  </a:lnTo>
                  <a:lnTo>
                    <a:pt x="583101" y="377143"/>
                  </a:lnTo>
                  <a:lnTo>
                    <a:pt x="578822" y="384633"/>
                  </a:lnTo>
                  <a:lnTo>
                    <a:pt x="590591" y="388377"/>
                  </a:lnTo>
                  <a:lnTo>
                    <a:pt x="581496" y="401216"/>
                  </a:lnTo>
                  <a:lnTo>
                    <a:pt x="584171" y="407101"/>
                  </a:lnTo>
                  <a:lnTo>
                    <a:pt x="579357" y="412450"/>
                  </a:lnTo>
                  <a:lnTo>
                    <a:pt x="513557" y="399076"/>
                  </a:lnTo>
                  <a:lnTo>
                    <a:pt x="510882" y="409241"/>
                  </a:lnTo>
                  <a:lnTo>
                    <a:pt x="545654" y="415660"/>
                  </a:lnTo>
                  <a:lnTo>
                    <a:pt x="541910" y="421010"/>
                  </a:lnTo>
                  <a:lnTo>
                    <a:pt x="543515" y="430639"/>
                  </a:lnTo>
                  <a:lnTo>
                    <a:pt x="470226" y="415125"/>
                  </a:lnTo>
                  <a:lnTo>
                    <a:pt x="446688" y="435453"/>
                  </a:lnTo>
                  <a:lnTo>
                    <a:pt x="439198" y="455782"/>
                  </a:lnTo>
                  <a:lnTo>
                    <a:pt x="426894" y="469156"/>
                  </a:lnTo>
                  <a:lnTo>
                    <a:pt x="419940" y="495904"/>
                  </a:lnTo>
                  <a:lnTo>
                    <a:pt x="423685" y="517302"/>
                  </a:lnTo>
                  <a:lnTo>
                    <a:pt x="392657" y="544584"/>
                  </a:lnTo>
                  <a:lnTo>
                    <a:pt x="387843" y="544584"/>
                  </a:lnTo>
                  <a:lnTo>
                    <a:pt x="332207" y="493229"/>
                  </a:lnTo>
                  <a:lnTo>
                    <a:pt x="254639" y="438663"/>
                  </a:lnTo>
                  <a:lnTo>
                    <a:pt x="129994" y="334347"/>
                  </a:lnTo>
                  <a:lnTo>
                    <a:pt x="0" y="23591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DE7FF73-38FA-FE51-A83A-3A9B9B9A97FC}"/>
                </a:ext>
              </a:extLst>
            </p:cNvPr>
            <p:cNvSpPr/>
            <p:nvPr/>
          </p:nvSpPr>
          <p:spPr>
            <a:xfrm>
              <a:off x="375920" y="5184050"/>
              <a:ext cx="463736" cy="666918"/>
            </a:xfrm>
            <a:custGeom>
              <a:avLst/>
              <a:gdLst>
                <a:gd name="csX0" fmla="*/ 190979 w 678858"/>
                <a:gd name="csY0" fmla="*/ 892840 h 976293"/>
                <a:gd name="csX1" fmla="*/ 159417 w 678858"/>
                <a:gd name="csY1" fmla="*/ 921193 h 976293"/>
                <a:gd name="csX2" fmla="*/ 139088 w 678858"/>
                <a:gd name="csY2" fmla="*/ 930822 h 976293"/>
                <a:gd name="csX3" fmla="*/ 127319 w 678858"/>
                <a:gd name="csY3" fmla="*/ 959710 h 976293"/>
                <a:gd name="csX4" fmla="*/ 116085 w 678858"/>
                <a:gd name="csY4" fmla="*/ 953825 h 976293"/>
                <a:gd name="csX5" fmla="*/ 103246 w 678858"/>
                <a:gd name="csY5" fmla="*/ 957570 h 976293"/>
                <a:gd name="csX6" fmla="*/ 102176 w 678858"/>
                <a:gd name="csY6" fmla="*/ 970944 h 976293"/>
                <a:gd name="csX7" fmla="*/ 94152 w 678858"/>
                <a:gd name="csY7" fmla="*/ 974689 h 976293"/>
                <a:gd name="csX8" fmla="*/ 87733 w 678858"/>
                <a:gd name="csY8" fmla="*/ 970944 h 976293"/>
                <a:gd name="csX9" fmla="*/ 86663 w 678858"/>
                <a:gd name="csY9" fmla="*/ 975223 h 976293"/>
                <a:gd name="csX10" fmla="*/ 74359 w 678858"/>
                <a:gd name="csY10" fmla="*/ 976293 h 976293"/>
                <a:gd name="csX11" fmla="*/ 0 w 678858"/>
                <a:gd name="csY11" fmla="*/ 919588 h 976293"/>
                <a:gd name="csX12" fmla="*/ 9094 w 678858"/>
                <a:gd name="csY12" fmla="*/ 918518 h 976293"/>
                <a:gd name="csX13" fmla="*/ 19793 w 678858"/>
                <a:gd name="csY13" fmla="*/ 927077 h 976293"/>
                <a:gd name="csX14" fmla="*/ 25678 w 678858"/>
                <a:gd name="csY14" fmla="*/ 906214 h 976293"/>
                <a:gd name="csX15" fmla="*/ 47611 w 678858"/>
                <a:gd name="csY15" fmla="*/ 896585 h 976293"/>
                <a:gd name="csX16" fmla="*/ 52961 w 678858"/>
                <a:gd name="csY16" fmla="*/ 882141 h 976293"/>
                <a:gd name="csX17" fmla="*/ 59915 w 678858"/>
                <a:gd name="csY17" fmla="*/ 878397 h 976293"/>
                <a:gd name="csX18" fmla="*/ 66334 w 678858"/>
                <a:gd name="csY18" fmla="*/ 848439 h 976293"/>
                <a:gd name="csX19" fmla="*/ 60450 w 678858"/>
                <a:gd name="csY19" fmla="*/ 841485 h 976293"/>
                <a:gd name="csX20" fmla="*/ 66869 w 678858"/>
                <a:gd name="csY20" fmla="*/ 832925 h 976293"/>
                <a:gd name="csX21" fmla="*/ 65265 w 678858"/>
                <a:gd name="csY21" fmla="*/ 824901 h 976293"/>
                <a:gd name="csX22" fmla="*/ 75429 w 678858"/>
                <a:gd name="csY22" fmla="*/ 819017 h 976293"/>
                <a:gd name="csX23" fmla="*/ 83453 w 678858"/>
                <a:gd name="csY23" fmla="*/ 802968 h 976293"/>
                <a:gd name="csX24" fmla="*/ 94152 w 678858"/>
                <a:gd name="csY24" fmla="*/ 801898 h 976293"/>
                <a:gd name="csX25" fmla="*/ 96292 w 678858"/>
                <a:gd name="csY25" fmla="*/ 793339 h 976293"/>
                <a:gd name="csX26" fmla="*/ 94152 w 678858"/>
                <a:gd name="csY26" fmla="*/ 780500 h 976293"/>
                <a:gd name="csX27" fmla="*/ 98432 w 678858"/>
                <a:gd name="csY27" fmla="*/ 766056 h 976293"/>
                <a:gd name="csX28" fmla="*/ 93617 w 678858"/>
                <a:gd name="csY28" fmla="*/ 737703 h 976293"/>
                <a:gd name="csX29" fmla="*/ 83988 w 678858"/>
                <a:gd name="csY29" fmla="*/ 716840 h 976293"/>
                <a:gd name="csX30" fmla="*/ 71684 w 678858"/>
                <a:gd name="csY30" fmla="*/ 708816 h 976293"/>
                <a:gd name="csX31" fmla="*/ 69544 w 678858"/>
                <a:gd name="csY31" fmla="*/ 699187 h 976293"/>
                <a:gd name="csX32" fmla="*/ 79173 w 678858"/>
                <a:gd name="csY32" fmla="*/ 692232 h 976293"/>
                <a:gd name="csX33" fmla="*/ 80243 w 678858"/>
                <a:gd name="csY33" fmla="*/ 678858 h 976293"/>
                <a:gd name="csX34" fmla="*/ 70614 w 678858"/>
                <a:gd name="csY34" fmla="*/ 671369 h 976293"/>
                <a:gd name="csX35" fmla="*/ 71684 w 678858"/>
                <a:gd name="csY35" fmla="*/ 663880 h 976293"/>
                <a:gd name="csX36" fmla="*/ 62055 w 678858"/>
                <a:gd name="csY36" fmla="*/ 645691 h 976293"/>
                <a:gd name="csX37" fmla="*/ 64730 w 678858"/>
                <a:gd name="csY37" fmla="*/ 633922 h 976293"/>
                <a:gd name="csX38" fmla="*/ 57240 w 678858"/>
                <a:gd name="csY38" fmla="*/ 620013 h 976293"/>
                <a:gd name="csX39" fmla="*/ 59380 w 678858"/>
                <a:gd name="csY39" fmla="*/ 600755 h 976293"/>
                <a:gd name="csX40" fmla="*/ 69544 w 678858"/>
                <a:gd name="csY40" fmla="*/ 587381 h 976293"/>
                <a:gd name="csX41" fmla="*/ 92012 w 678858"/>
                <a:gd name="csY41" fmla="*/ 579356 h 976293"/>
                <a:gd name="csX42" fmla="*/ 103781 w 678858"/>
                <a:gd name="csY42" fmla="*/ 557958 h 976293"/>
                <a:gd name="csX43" fmla="*/ 96292 w 678858"/>
                <a:gd name="csY43" fmla="*/ 535490 h 976293"/>
                <a:gd name="csX44" fmla="*/ 98967 w 678858"/>
                <a:gd name="csY44" fmla="*/ 526931 h 976293"/>
                <a:gd name="csX45" fmla="*/ 93082 w 678858"/>
                <a:gd name="csY45" fmla="*/ 517302 h 976293"/>
                <a:gd name="csX46" fmla="*/ 97897 w 678858"/>
                <a:gd name="csY46" fmla="*/ 507673 h 976293"/>
                <a:gd name="csX47" fmla="*/ 91477 w 678858"/>
                <a:gd name="csY47" fmla="*/ 494834 h 976293"/>
                <a:gd name="csX48" fmla="*/ 95757 w 678858"/>
                <a:gd name="csY48" fmla="*/ 468086 h 976293"/>
                <a:gd name="csX49" fmla="*/ 89338 w 678858"/>
                <a:gd name="csY49" fmla="*/ 455247 h 976293"/>
                <a:gd name="csX50" fmla="*/ 100572 w 678858"/>
                <a:gd name="csY50" fmla="*/ 447758 h 976293"/>
                <a:gd name="csX51" fmla="*/ 109131 w 678858"/>
                <a:gd name="csY51" fmla="*/ 429034 h 976293"/>
                <a:gd name="csX52" fmla="*/ 123040 w 678858"/>
                <a:gd name="csY52" fmla="*/ 426894 h 976293"/>
                <a:gd name="csX53" fmla="*/ 141228 w 678858"/>
                <a:gd name="csY53" fmla="*/ 431709 h 976293"/>
                <a:gd name="csX54" fmla="*/ 156207 w 678858"/>
                <a:gd name="csY54" fmla="*/ 418870 h 976293"/>
                <a:gd name="csX55" fmla="*/ 163161 w 678858"/>
                <a:gd name="csY55" fmla="*/ 394262 h 976293"/>
                <a:gd name="csX56" fmla="*/ 170651 w 678858"/>
                <a:gd name="csY56" fmla="*/ 393192 h 976293"/>
                <a:gd name="csX57" fmla="*/ 172256 w 678858"/>
                <a:gd name="csY57" fmla="*/ 384633 h 976293"/>
                <a:gd name="csX58" fmla="*/ 167976 w 678858"/>
                <a:gd name="csY58" fmla="*/ 378213 h 976293"/>
                <a:gd name="csX59" fmla="*/ 181885 w 678858"/>
                <a:gd name="csY59" fmla="*/ 369654 h 976293"/>
                <a:gd name="csX60" fmla="*/ 27283 w 678858"/>
                <a:gd name="csY60" fmla="*/ 170651 h 976293"/>
                <a:gd name="csX61" fmla="*/ 120900 w 678858"/>
                <a:gd name="csY61" fmla="*/ 0 h 976293"/>
                <a:gd name="csX62" fmla="*/ 135344 w 678858"/>
                <a:gd name="csY62" fmla="*/ 20328 h 976293"/>
                <a:gd name="csX63" fmla="*/ 160487 w 678858"/>
                <a:gd name="csY63" fmla="*/ 27818 h 976293"/>
                <a:gd name="csX64" fmla="*/ 163161 w 678858"/>
                <a:gd name="csY64" fmla="*/ 152462 h 976293"/>
                <a:gd name="csX65" fmla="*/ 232171 w 678858"/>
                <a:gd name="csY65" fmla="*/ 165301 h 976293"/>
                <a:gd name="csX66" fmla="*/ 285131 w 678858"/>
                <a:gd name="csY66" fmla="*/ 106456 h 976293"/>
                <a:gd name="csX67" fmla="*/ 304390 w 678858"/>
                <a:gd name="csY67" fmla="*/ 105386 h 976293"/>
                <a:gd name="csX68" fmla="*/ 361095 w 678858"/>
                <a:gd name="csY68" fmla="*/ 63125 h 976293"/>
                <a:gd name="csX69" fmla="*/ 421010 w 678858"/>
                <a:gd name="csY69" fmla="*/ 95757 h 976293"/>
                <a:gd name="csX70" fmla="*/ 447223 w 678858"/>
                <a:gd name="csY70" fmla="*/ 95222 h 976293"/>
                <a:gd name="csX71" fmla="*/ 481995 w 678858"/>
                <a:gd name="csY71" fmla="*/ 79173 h 976293"/>
                <a:gd name="csX72" fmla="*/ 500718 w 678858"/>
                <a:gd name="csY72" fmla="*/ 81848 h 976293"/>
                <a:gd name="csX73" fmla="*/ 504463 w 678858"/>
                <a:gd name="csY73" fmla="*/ 75429 h 976293"/>
                <a:gd name="csX74" fmla="*/ 534420 w 678858"/>
                <a:gd name="csY74" fmla="*/ 85593 h 976293"/>
                <a:gd name="csX75" fmla="*/ 562238 w 678858"/>
                <a:gd name="csY75" fmla="*/ 120365 h 976293"/>
                <a:gd name="csX76" fmla="*/ 581496 w 678858"/>
                <a:gd name="csY76" fmla="*/ 134274 h 976293"/>
                <a:gd name="csX77" fmla="*/ 622153 w 678858"/>
                <a:gd name="csY77" fmla="*/ 192584 h 976293"/>
                <a:gd name="csX78" fmla="*/ 661740 w 678858"/>
                <a:gd name="csY78" fmla="*/ 192049 h 976293"/>
                <a:gd name="csX79" fmla="*/ 678858 w 678858"/>
                <a:gd name="csY79" fmla="*/ 203283 h 976293"/>
                <a:gd name="csX80" fmla="*/ 660670 w 678858"/>
                <a:gd name="csY80" fmla="*/ 261058 h 976293"/>
                <a:gd name="csX81" fmla="*/ 620013 w 678858"/>
                <a:gd name="csY81" fmla="*/ 284061 h 976293"/>
                <a:gd name="csX82" fmla="*/ 569192 w 678858"/>
                <a:gd name="csY82" fmla="*/ 289411 h 976293"/>
                <a:gd name="csX83" fmla="*/ 560633 w 678858"/>
                <a:gd name="csY83" fmla="*/ 294761 h 976293"/>
                <a:gd name="csX84" fmla="*/ 552609 w 678858"/>
                <a:gd name="csY84" fmla="*/ 316694 h 976293"/>
                <a:gd name="csX85" fmla="*/ 542980 w 678858"/>
                <a:gd name="csY85" fmla="*/ 325788 h 976293"/>
                <a:gd name="csX86" fmla="*/ 553679 w 678858"/>
                <a:gd name="csY86" fmla="*/ 354140 h 976293"/>
                <a:gd name="csX87" fmla="*/ 570262 w 678858"/>
                <a:gd name="csY87" fmla="*/ 366980 h 976293"/>
                <a:gd name="csX88" fmla="*/ 575077 w 678858"/>
                <a:gd name="csY88" fmla="*/ 377143 h 976293"/>
                <a:gd name="csX89" fmla="*/ 586846 w 678858"/>
                <a:gd name="csY89" fmla="*/ 379283 h 976293"/>
                <a:gd name="csX90" fmla="*/ 572402 w 678858"/>
                <a:gd name="csY90" fmla="*/ 454712 h 976293"/>
                <a:gd name="csX91" fmla="*/ 572937 w 678858"/>
                <a:gd name="csY91" fmla="*/ 485204 h 976293"/>
                <a:gd name="csX92" fmla="*/ 542445 w 678858"/>
                <a:gd name="csY92" fmla="*/ 514092 h 976293"/>
                <a:gd name="csX93" fmla="*/ 521581 w 678858"/>
                <a:gd name="csY93" fmla="*/ 519977 h 976293"/>
                <a:gd name="csX94" fmla="*/ 534420 w 678858"/>
                <a:gd name="csY94" fmla="*/ 536560 h 976293"/>
                <a:gd name="csX95" fmla="*/ 534420 w 678858"/>
                <a:gd name="csY95" fmla="*/ 544584 h 976293"/>
                <a:gd name="csX96" fmla="*/ 524256 w 678858"/>
                <a:gd name="csY96" fmla="*/ 552074 h 976293"/>
                <a:gd name="csX97" fmla="*/ 509812 w 678858"/>
                <a:gd name="csY97" fmla="*/ 552609 h 976293"/>
                <a:gd name="csX98" fmla="*/ 506068 w 678858"/>
                <a:gd name="csY98" fmla="*/ 564378 h 976293"/>
                <a:gd name="csX99" fmla="*/ 493764 w 678858"/>
                <a:gd name="csY99" fmla="*/ 568123 h 976293"/>
                <a:gd name="csX100" fmla="*/ 490019 w 678858"/>
                <a:gd name="csY100" fmla="*/ 573472 h 976293"/>
                <a:gd name="csX101" fmla="*/ 490019 w 678858"/>
                <a:gd name="csY101" fmla="*/ 585241 h 976293"/>
                <a:gd name="csX102" fmla="*/ 473435 w 678858"/>
                <a:gd name="csY102" fmla="*/ 615199 h 976293"/>
                <a:gd name="csX103" fmla="*/ 476110 w 678858"/>
                <a:gd name="csY103" fmla="*/ 623758 h 976293"/>
                <a:gd name="csX104" fmla="*/ 467016 w 678858"/>
                <a:gd name="csY104" fmla="*/ 632852 h 976293"/>
                <a:gd name="csX105" fmla="*/ 465411 w 678858"/>
                <a:gd name="csY105" fmla="*/ 648366 h 976293"/>
                <a:gd name="csX106" fmla="*/ 471296 w 678858"/>
                <a:gd name="csY106" fmla="*/ 656390 h 976293"/>
                <a:gd name="csX107" fmla="*/ 468086 w 678858"/>
                <a:gd name="csY107" fmla="*/ 662810 h 976293"/>
                <a:gd name="csX108" fmla="*/ 470761 w 678858"/>
                <a:gd name="csY108" fmla="*/ 669229 h 976293"/>
                <a:gd name="csX109" fmla="*/ 458457 w 678858"/>
                <a:gd name="csY109" fmla="*/ 711490 h 976293"/>
                <a:gd name="csX110" fmla="*/ 447223 w 678858"/>
                <a:gd name="csY110" fmla="*/ 719515 h 976293"/>
                <a:gd name="csX111" fmla="*/ 426894 w 678858"/>
                <a:gd name="csY111" fmla="*/ 721120 h 976293"/>
                <a:gd name="csX112" fmla="*/ 423150 w 678858"/>
                <a:gd name="csY112" fmla="*/ 729144 h 976293"/>
                <a:gd name="csX113" fmla="*/ 409776 w 678858"/>
                <a:gd name="csY113" fmla="*/ 736099 h 976293"/>
                <a:gd name="csX114" fmla="*/ 396937 w 678858"/>
                <a:gd name="csY114" fmla="*/ 731819 h 976293"/>
                <a:gd name="csX115" fmla="*/ 345046 w 678858"/>
                <a:gd name="csY115" fmla="*/ 736099 h 976293"/>
                <a:gd name="csX116" fmla="*/ 340232 w 678858"/>
                <a:gd name="csY116" fmla="*/ 730214 h 976293"/>
                <a:gd name="csX117" fmla="*/ 316159 w 678858"/>
                <a:gd name="csY117" fmla="*/ 722725 h 976293"/>
                <a:gd name="csX118" fmla="*/ 307064 w 678858"/>
                <a:gd name="csY118" fmla="*/ 728074 h 976293"/>
                <a:gd name="csX119" fmla="*/ 301180 w 678858"/>
                <a:gd name="csY119" fmla="*/ 725400 h 976293"/>
                <a:gd name="csX120" fmla="*/ 288876 w 678858"/>
                <a:gd name="csY120" fmla="*/ 740913 h 976293"/>
                <a:gd name="csX121" fmla="*/ 280852 w 678858"/>
                <a:gd name="csY121" fmla="*/ 737703 h 976293"/>
                <a:gd name="csX122" fmla="*/ 258383 w 678858"/>
                <a:gd name="csY122" fmla="*/ 741448 h 976293"/>
                <a:gd name="csX123" fmla="*/ 223611 w 678858"/>
                <a:gd name="csY123" fmla="*/ 735563 h 976293"/>
                <a:gd name="csX124" fmla="*/ 194189 w 678858"/>
                <a:gd name="csY124" fmla="*/ 745193 h 976293"/>
                <a:gd name="csX125" fmla="*/ 173860 w 678858"/>
                <a:gd name="csY125" fmla="*/ 771940 h 976293"/>
                <a:gd name="csX126" fmla="*/ 159952 w 678858"/>
                <a:gd name="csY126" fmla="*/ 769266 h 976293"/>
                <a:gd name="csX127" fmla="*/ 150322 w 678858"/>
                <a:gd name="csY127" fmla="*/ 795479 h 976293"/>
                <a:gd name="csX128" fmla="*/ 139088 w 678858"/>
                <a:gd name="csY128" fmla="*/ 796549 h 976293"/>
                <a:gd name="csX129" fmla="*/ 126784 w 678858"/>
                <a:gd name="csY129" fmla="*/ 816342 h 976293"/>
                <a:gd name="csX130" fmla="*/ 105921 w 678858"/>
                <a:gd name="csY130" fmla="*/ 831321 h 976293"/>
                <a:gd name="csX131" fmla="*/ 102176 w 678858"/>
                <a:gd name="csY131" fmla="*/ 839880 h 976293"/>
                <a:gd name="csX132" fmla="*/ 154067 w 678858"/>
                <a:gd name="csY132" fmla="*/ 867163 h 976293"/>
                <a:gd name="csX133" fmla="*/ 158882 w 678858"/>
                <a:gd name="csY133" fmla="*/ 861813 h 976293"/>
                <a:gd name="csX134" fmla="*/ 189909 w 678858"/>
                <a:gd name="csY134" fmla="*/ 873047 h 976293"/>
                <a:gd name="csX135" fmla="*/ 190979 w 678858"/>
                <a:gd name="csY135" fmla="*/ 892840 h 97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678858" h="976293">
                  <a:moveTo>
                    <a:pt x="190979" y="892840"/>
                  </a:moveTo>
                  <a:lnTo>
                    <a:pt x="159417" y="921193"/>
                  </a:lnTo>
                  <a:lnTo>
                    <a:pt x="139088" y="930822"/>
                  </a:lnTo>
                  <a:lnTo>
                    <a:pt x="127319" y="959710"/>
                  </a:lnTo>
                  <a:lnTo>
                    <a:pt x="116085" y="953825"/>
                  </a:lnTo>
                  <a:lnTo>
                    <a:pt x="103246" y="957570"/>
                  </a:lnTo>
                  <a:lnTo>
                    <a:pt x="102176" y="970944"/>
                  </a:lnTo>
                  <a:lnTo>
                    <a:pt x="94152" y="974689"/>
                  </a:lnTo>
                  <a:lnTo>
                    <a:pt x="87733" y="970944"/>
                  </a:lnTo>
                  <a:lnTo>
                    <a:pt x="86663" y="975223"/>
                  </a:lnTo>
                  <a:lnTo>
                    <a:pt x="74359" y="976293"/>
                  </a:lnTo>
                  <a:lnTo>
                    <a:pt x="0" y="919588"/>
                  </a:lnTo>
                  <a:lnTo>
                    <a:pt x="9094" y="918518"/>
                  </a:lnTo>
                  <a:lnTo>
                    <a:pt x="19793" y="927077"/>
                  </a:lnTo>
                  <a:lnTo>
                    <a:pt x="25678" y="906214"/>
                  </a:lnTo>
                  <a:lnTo>
                    <a:pt x="47611" y="896585"/>
                  </a:lnTo>
                  <a:lnTo>
                    <a:pt x="52961" y="882141"/>
                  </a:lnTo>
                  <a:lnTo>
                    <a:pt x="59915" y="878397"/>
                  </a:lnTo>
                  <a:lnTo>
                    <a:pt x="66334" y="848439"/>
                  </a:lnTo>
                  <a:lnTo>
                    <a:pt x="60450" y="841485"/>
                  </a:lnTo>
                  <a:lnTo>
                    <a:pt x="66869" y="832925"/>
                  </a:lnTo>
                  <a:lnTo>
                    <a:pt x="65265" y="824901"/>
                  </a:lnTo>
                  <a:lnTo>
                    <a:pt x="75429" y="819017"/>
                  </a:lnTo>
                  <a:lnTo>
                    <a:pt x="83453" y="802968"/>
                  </a:lnTo>
                  <a:lnTo>
                    <a:pt x="94152" y="801898"/>
                  </a:lnTo>
                  <a:lnTo>
                    <a:pt x="96292" y="793339"/>
                  </a:lnTo>
                  <a:lnTo>
                    <a:pt x="94152" y="780500"/>
                  </a:lnTo>
                  <a:lnTo>
                    <a:pt x="98432" y="766056"/>
                  </a:lnTo>
                  <a:lnTo>
                    <a:pt x="93617" y="737703"/>
                  </a:lnTo>
                  <a:lnTo>
                    <a:pt x="83988" y="716840"/>
                  </a:lnTo>
                  <a:lnTo>
                    <a:pt x="71684" y="708816"/>
                  </a:lnTo>
                  <a:lnTo>
                    <a:pt x="69544" y="699187"/>
                  </a:lnTo>
                  <a:lnTo>
                    <a:pt x="79173" y="692232"/>
                  </a:lnTo>
                  <a:lnTo>
                    <a:pt x="80243" y="678858"/>
                  </a:lnTo>
                  <a:lnTo>
                    <a:pt x="70614" y="671369"/>
                  </a:lnTo>
                  <a:lnTo>
                    <a:pt x="71684" y="663880"/>
                  </a:lnTo>
                  <a:lnTo>
                    <a:pt x="62055" y="645691"/>
                  </a:lnTo>
                  <a:lnTo>
                    <a:pt x="64730" y="633922"/>
                  </a:lnTo>
                  <a:lnTo>
                    <a:pt x="57240" y="620013"/>
                  </a:lnTo>
                  <a:lnTo>
                    <a:pt x="59380" y="600755"/>
                  </a:lnTo>
                  <a:lnTo>
                    <a:pt x="69544" y="587381"/>
                  </a:lnTo>
                  <a:lnTo>
                    <a:pt x="92012" y="579356"/>
                  </a:lnTo>
                  <a:lnTo>
                    <a:pt x="103781" y="557958"/>
                  </a:lnTo>
                  <a:lnTo>
                    <a:pt x="96292" y="535490"/>
                  </a:lnTo>
                  <a:lnTo>
                    <a:pt x="98967" y="526931"/>
                  </a:lnTo>
                  <a:lnTo>
                    <a:pt x="93082" y="517302"/>
                  </a:lnTo>
                  <a:lnTo>
                    <a:pt x="97897" y="507673"/>
                  </a:lnTo>
                  <a:lnTo>
                    <a:pt x="91477" y="494834"/>
                  </a:lnTo>
                  <a:lnTo>
                    <a:pt x="95757" y="468086"/>
                  </a:lnTo>
                  <a:lnTo>
                    <a:pt x="89338" y="455247"/>
                  </a:lnTo>
                  <a:lnTo>
                    <a:pt x="100572" y="447758"/>
                  </a:lnTo>
                  <a:lnTo>
                    <a:pt x="109131" y="429034"/>
                  </a:lnTo>
                  <a:lnTo>
                    <a:pt x="123040" y="426894"/>
                  </a:lnTo>
                  <a:lnTo>
                    <a:pt x="141228" y="431709"/>
                  </a:lnTo>
                  <a:lnTo>
                    <a:pt x="156207" y="418870"/>
                  </a:lnTo>
                  <a:lnTo>
                    <a:pt x="163161" y="394262"/>
                  </a:lnTo>
                  <a:lnTo>
                    <a:pt x="170651" y="393192"/>
                  </a:lnTo>
                  <a:lnTo>
                    <a:pt x="172256" y="384633"/>
                  </a:lnTo>
                  <a:lnTo>
                    <a:pt x="167976" y="378213"/>
                  </a:lnTo>
                  <a:lnTo>
                    <a:pt x="181885" y="369654"/>
                  </a:lnTo>
                  <a:lnTo>
                    <a:pt x="27283" y="170651"/>
                  </a:lnTo>
                  <a:lnTo>
                    <a:pt x="120900" y="0"/>
                  </a:lnTo>
                  <a:lnTo>
                    <a:pt x="135344" y="20328"/>
                  </a:lnTo>
                  <a:lnTo>
                    <a:pt x="160487" y="27818"/>
                  </a:lnTo>
                  <a:lnTo>
                    <a:pt x="163161" y="152462"/>
                  </a:lnTo>
                  <a:lnTo>
                    <a:pt x="232171" y="165301"/>
                  </a:lnTo>
                  <a:lnTo>
                    <a:pt x="285131" y="106456"/>
                  </a:lnTo>
                  <a:lnTo>
                    <a:pt x="304390" y="105386"/>
                  </a:lnTo>
                  <a:lnTo>
                    <a:pt x="361095" y="63125"/>
                  </a:lnTo>
                  <a:lnTo>
                    <a:pt x="421010" y="95757"/>
                  </a:lnTo>
                  <a:lnTo>
                    <a:pt x="447223" y="95222"/>
                  </a:lnTo>
                  <a:lnTo>
                    <a:pt x="481995" y="79173"/>
                  </a:lnTo>
                  <a:lnTo>
                    <a:pt x="500718" y="81848"/>
                  </a:lnTo>
                  <a:lnTo>
                    <a:pt x="504463" y="75429"/>
                  </a:lnTo>
                  <a:lnTo>
                    <a:pt x="534420" y="85593"/>
                  </a:lnTo>
                  <a:lnTo>
                    <a:pt x="562238" y="120365"/>
                  </a:lnTo>
                  <a:lnTo>
                    <a:pt x="581496" y="134274"/>
                  </a:lnTo>
                  <a:lnTo>
                    <a:pt x="622153" y="192584"/>
                  </a:lnTo>
                  <a:lnTo>
                    <a:pt x="661740" y="192049"/>
                  </a:lnTo>
                  <a:lnTo>
                    <a:pt x="678858" y="203283"/>
                  </a:lnTo>
                  <a:lnTo>
                    <a:pt x="660670" y="261058"/>
                  </a:lnTo>
                  <a:lnTo>
                    <a:pt x="620013" y="284061"/>
                  </a:lnTo>
                  <a:lnTo>
                    <a:pt x="569192" y="289411"/>
                  </a:lnTo>
                  <a:lnTo>
                    <a:pt x="560633" y="294761"/>
                  </a:lnTo>
                  <a:lnTo>
                    <a:pt x="552609" y="316694"/>
                  </a:lnTo>
                  <a:lnTo>
                    <a:pt x="542980" y="325788"/>
                  </a:lnTo>
                  <a:lnTo>
                    <a:pt x="553679" y="354140"/>
                  </a:lnTo>
                  <a:lnTo>
                    <a:pt x="570262" y="366980"/>
                  </a:lnTo>
                  <a:lnTo>
                    <a:pt x="575077" y="377143"/>
                  </a:lnTo>
                  <a:lnTo>
                    <a:pt x="586846" y="379283"/>
                  </a:lnTo>
                  <a:lnTo>
                    <a:pt x="572402" y="454712"/>
                  </a:lnTo>
                  <a:lnTo>
                    <a:pt x="572937" y="485204"/>
                  </a:lnTo>
                  <a:lnTo>
                    <a:pt x="542445" y="514092"/>
                  </a:lnTo>
                  <a:lnTo>
                    <a:pt x="521581" y="519977"/>
                  </a:lnTo>
                  <a:lnTo>
                    <a:pt x="534420" y="536560"/>
                  </a:lnTo>
                  <a:lnTo>
                    <a:pt x="534420" y="544584"/>
                  </a:lnTo>
                  <a:lnTo>
                    <a:pt x="524256" y="552074"/>
                  </a:lnTo>
                  <a:lnTo>
                    <a:pt x="509812" y="552609"/>
                  </a:lnTo>
                  <a:lnTo>
                    <a:pt x="506068" y="564378"/>
                  </a:lnTo>
                  <a:lnTo>
                    <a:pt x="493764" y="568123"/>
                  </a:lnTo>
                  <a:lnTo>
                    <a:pt x="490019" y="573472"/>
                  </a:lnTo>
                  <a:lnTo>
                    <a:pt x="490019" y="585241"/>
                  </a:lnTo>
                  <a:lnTo>
                    <a:pt x="473435" y="615199"/>
                  </a:lnTo>
                  <a:lnTo>
                    <a:pt x="476110" y="623758"/>
                  </a:lnTo>
                  <a:lnTo>
                    <a:pt x="467016" y="632852"/>
                  </a:lnTo>
                  <a:lnTo>
                    <a:pt x="465411" y="648366"/>
                  </a:lnTo>
                  <a:lnTo>
                    <a:pt x="471296" y="656390"/>
                  </a:lnTo>
                  <a:lnTo>
                    <a:pt x="468086" y="662810"/>
                  </a:lnTo>
                  <a:lnTo>
                    <a:pt x="470761" y="669229"/>
                  </a:lnTo>
                  <a:lnTo>
                    <a:pt x="458457" y="711490"/>
                  </a:lnTo>
                  <a:lnTo>
                    <a:pt x="447223" y="719515"/>
                  </a:lnTo>
                  <a:lnTo>
                    <a:pt x="426894" y="721120"/>
                  </a:lnTo>
                  <a:lnTo>
                    <a:pt x="423150" y="729144"/>
                  </a:lnTo>
                  <a:lnTo>
                    <a:pt x="409776" y="736099"/>
                  </a:lnTo>
                  <a:lnTo>
                    <a:pt x="396937" y="731819"/>
                  </a:lnTo>
                  <a:lnTo>
                    <a:pt x="345046" y="736099"/>
                  </a:lnTo>
                  <a:lnTo>
                    <a:pt x="340232" y="730214"/>
                  </a:lnTo>
                  <a:lnTo>
                    <a:pt x="316159" y="722725"/>
                  </a:lnTo>
                  <a:lnTo>
                    <a:pt x="307064" y="728074"/>
                  </a:lnTo>
                  <a:lnTo>
                    <a:pt x="301180" y="725400"/>
                  </a:lnTo>
                  <a:lnTo>
                    <a:pt x="288876" y="740913"/>
                  </a:lnTo>
                  <a:lnTo>
                    <a:pt x="280852" y="737703"/>
                  </a:lnTo>
                  <a:lnTo>
                    <a:pt x="258383" y="741448"/>
                  </a:lnTo>
                  <a:lnTo>
                    <a:pt x="223611" y="735563"/>
                  </a:lnTo>
                  <a:lnTo>
                    <a:pt x="194189" y="745193"/>
                  </a:lnTo>
                  <a:lnTo>
                    <a:pt x="173860" y="771940"/>
                  </a:lnTo>
                  <a:lnTo>
                    <a:pt x="159952" y="769266"/>
                  </a:lnTo>
                  <a:lnTo>
                    <a:pt x="150322" y="795479"/>
                  </a:lnTo>
                  <a:lnTo>
                    <a:pt x="139088" y="796549"/>
                  </a:lnTo>
                  <a:lnTo>
                    <a:pt x="126784" y="816342"/>
                  </a:lnTo>
                  <a:lnTo>
                    <a:pt x="105921" y="831321"/>
                  </a:lnTo>
                  <a:lnTo>
                    <a:pt x="102176" y="839880"/>
                  </a:lnTo>
                  <a:lnTo>
                    <a:pt x="154067" y="867163"/>
                  </a:lnTo>
                  <a:lnTo>
                    <a:pt x="158882" y="861813"/>
                  </a:lnTo>
                  <a:lnTo>
                    <a:pt x="189909" y="873047"/>
                  </a:lnTo>
                  <a:lnTo>
                    <a:pt x="190979" y="89284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FF544CE5-F535-8FD9-8D30-A668C8947967}"/>
                </a:ext>
              </a:extLst>
            </p:cNvPr>
            <p:cNvSpPr/>
            <p:nvPr/>
          </p:nvSpPr>
          <p:spPr>
            <a:xfrm>
              <a:off x="458508" y="4715198"/>
              <a:ext cx="737812" cy="669476"/>
            </a:xfrm>
            <a:custGeom>
              <a:avLst/>
              <a:gdLst>
                <a:gd name="csX0" fmla="*/ 810457 w 1080074"/>
                <a:gd name="csY0" fmla="*/ 860743 h 980038"/>
                <a:gd name="csX1" fmla="*/ 802433 w 1080074"/>
                <a:gd name="csY1" fmla="*/ 874652 h 980038"/>
                <a:gd name="csX2" fmla="*/ 769266 w 1080074"/>
                <a:gd name="csY2" fmla="*/ 883211 h 980038"/>
                <a:gd name="csX3" fmla="*/ 755892 w 1080074"/>
                <a:gd name="csY3" fmla="*/ 902470 h 980038"/>
                <a:gd name="csX4" fmla="*/ 747333 w 1080074"/>
                <a:gd name="csY4" fmla="*/ 904609 h 980038"/>
                <a:gd name="csX5" fmla="*/ 742518 w 1080074"/>
                <a:gd name="csY5" fmla="*/ 977363 h 980038"/>
                <a:gd name="csX6" fmla="*/ 660135 w 1080074"/>
                <a:gd name="csY6" fmla="*/ 980038 h 980038"/>
                <a:gd name="csX7" fmla="*/ 616269 w 1080074"/>
                <a:gd name="csY7" fmla="*/ 972549 h 980038"/>
                <a:gd name="csX8" fmla="*/ 607174 w 1080074"/>
                <a:gd name="csY8" fmla="*/ 908354 h 980038"/>
                <a:gd name="csX9" fmla="*/ 557958 w 1080074"/>
                <a:gd name="csY9" fmla="*/ 889631 h 980038"/>
                <a:gd name="csX10" fmla="*/ 540840 w 1080074"/>
                <a:gd name="csY10" fmla="*/ 878397 h 980038"/>
                <a:gd name="csX11" fmla="*/ 501253 w 1080074"/>
                <a:gd name="csY11" fmla="*/ 878931 h 980038"/>
                <a:gd name="csX12" fmla="*/ 460596 w 1080074"/>
                <a:gd name="csY12" fmla="*/ 820621 h 980038"/>
                <a:gd name="csX13" fmla="*/ 441338 w 1080074"/>
                <a:gd name="csY13" fmla="*/ 806712 h 980038"/>
                <a:gd name="csX14" fmla="*/ 413520 w 1080074"/>
                <a:gd name="csY14" fmla="*/ 771940 h 980038"/>
                <a:gd name="csX15" fmla="*/ 393727 w 1080074"/>
                <a:gd name="csY15" fmla="*/ 767126 h 980038"/>
                <a:gd name="csX16" fmla="*/ 393192 w 1080074"/>
                <a:gd name="csY16" fmla="*/ 763381 h 980038"/>
                <a:gd name="csX17" fmla="*/ 381423 w 1080074"/>
                <a:gd name="csY17" fmla="*/ 762311 h 980038"/>
                <a:gd name="csX18" fmla="*/ 379818 w 1080074"/>
                <a:gd name="csY18" fmla="*/ 768196 h 980038"/>
                <a:gd name="csX19" fmla="*/ 361095 w 1080074"/>
                <a:gd name="csY19" fmla="*/ 765521 h 980038"/>
                <a:gd name="csX20" fmla="*/ 326323 w 1080074"/>
                <a:gd name="csY20" fmla="*/ 781570 h 980038"/>
                <a:gd name="csX21" fmla="*/ 300110 w 1080074"/>
                <a:gd name="csY21" fmla="*/ 782105 h 980038"/>
                <a:gd name="csX22" fmla="*/ 240195 w 1080074"/>
                <a:gd name="csY22" fmla="*/ 749472 h 980038"/>
                <a:gd name="csX23" fmla="*/ 183490 w 1080074"/>
                <a:gd name="csY23" fmla="*/ 791734 h 980038"/>
                <a:gd name="csX24" fmla="*/ 164231 w 1080074"/>
                <a:gd name="csY24" fmla="*/ 792804 h 980038"/>
                <a:gd name="csX25" fmla="*/ 111271 w 1080074"/>
                <a:gd name="csY25" fmla="*/ 851649 h 980038"/>
                <a:gd name="csX26" fmla="*/ 42261 w 1080074"/>
                <a:gd name="csY26" fmla="*/ 838810 h 980038"/>
                <a:gd name="csX27" fmla="*/ 39587 w 1080074"/>
                <a:gd name="csY27" fmla="*/ 714165 h 980038"/>
                <a:gd name="csX28" fmla="*/ 14444 w 1080074"/>
                <a:gd name="csY28" fmla="*/ 706676 h 980038"/>
                <a:gd name="csX29" fmla="*/ 0 w 1080074"/>
                <a:gd name="csY29" fmla="*/ 686348 h 980038"/>
                <a:gd name="csX30" fmla="*/ 37982 w 1080074"/>
                <a:gd name="csY30" fmla="*/ 625898 h 980038"/>
                <a:gd name="csX31" fmla="*/ 387308 w 1080074"/>
                <a:gd name="csY31" fmla="*/ 5350 h 980038"/>
                <a:gd name="csX32" fmla="*/ 1017485 w 1080074"/>
                <a:gd name="csY32" fmla="*/ 0 h 980038"/>
                <a:gd name="csX33" fmla="*/ 1013205 w 1080074"/>
                <a:gd name="csY33" fmla="*/ 11234 h 980038"/>
                <a:gd name="csX34" fmla="*/ 1018020 w 1080074"/>
                <a:gd name="csY34" fmla="*/ 22468 h 980038"/>
                <a:gd name="csX35" fmla="*/ 1006786 w 1080074"/>
                <a:gd name="csY35" fmla="*/ 32632 h 980038"/>
                <a:gd name="csX36" fmla="*/ 1006786 w 1080074"/>
                <a:gd name="csY36" fmla="*/ 39587 h 980038"/>
                <a:gd name="csX37" fmla="*/ 993412 w 1080074"/>
                <a:gd name="csY37" fmla="*/ 45471 h 980038"/>
                <a:gd name="csX38" fmla="*/ 1001436 w 1080074"/>
                <a:gd name="csY38" fmla="*/ 52426 h 980038"/>
                <a:gd name="csX39" fmla="*/ 996087 w 1080074"/>
                <a:gd name="csY39" fmla="*/ 75964 h 980038"/>
                <a:gd name="csX40" fmla="*/ 1005181 w 1080074"/>
                <a:gd name="csY40" fmla="*/ 81848 h 980038"/>
                <a:gd name="csX41" fmla="*/ 1016950 w 1080074"/>
                <a:gd name="csY41" fmla="*/ 82383 h 980038"/>
                <a:gd name="csX42" fmla="*/ 1025509 w 1080074"/>
                <a:gd name="csY42" fmla="*/ 97897 h 980038"/>
                <a:gd name="csX43" fmla="*/ 1031929 w 1080074"/>
                <a:gd name="csY43" fmla="*/ 99502 h 980038"/>
                <a:gd name="csX44" fmla="*/ 1028184 w 1080074"/>
                <a:gd name="csY44" fmla="*/ 104851 h 980038"/>
                <a:gd name="csX45" fmla="*/ 1031394 w 1080074"/>
                <a:gd name="csY45" fmla="*/ 109131 h 980038"/>
                <a:gd name="csX46" fmla="*/ 1065631 w 1080074"/>
                <a:gd name="csY46" fmla="*/ 108596 h 980038"/>
                <a:gd name="csX47" fmla="*/ 1059211 w 1080074"/>
                <a:gd name="csY47" fmla="*/ 133204 h 980038"/>
                <a:gd name="csX48" fmla="*/ 1080075 w 1080074"/>
                <a:gd name="csY48" fmla="*/ 142298 h 980038"/>
                <a:gd name="csX49" fmla="*/ 1075260 w 1080074"/>
                <a:gd name="csY49" fmla="*/ 163696 h 980038"/>
                <a:gd name="csX50" fmla="*/ 1067771 w 1080074"/>
                <a:gd name="csY50" fmla="*/ 161557 h 980038"/>
                <a:gd name="csX51" fmla="*/ 1065631 w 1080074"/>
                <a:gd name="csY51" fmla="*/ 167976 h 980038"/>
                <a:gd name="csX52" fmla="*/ 1035138 w 1080074"/>
                <a:gd name="csY52" fmla="*/ 285666 h 980038"/>
                <a:gd name="csX53" fmla="*/ 983248 w 1080074"/>
                <a:gd name="csY53" fmla="*/ 253034 h 980038"/>
                <a:gd name="csX54" fmla="*/ 974154 w 1080074"/>
                <a:gd name="csY54" fmla="*/ 253569 h 980038"/>
                <a:gd name="csX55" fmla="*/ 979503 w 1080074"/>
                <a:gd name="csY55" fmla="*/ 266408 h 980038"/>
                <a:gd name="csX56" fmla="*/ 957570 w 1080074"/>
                <a:gd name="csY56" fmla="*/ 288341 h 980038"/>
                <a:gd name="csX57" fmla="*/ 974689 w 1080074"/>
                <a:gd name="csY57" fmla="*/ 297435 h 980038"/>
                <a:gd name="csX58" fmla="*/ 988062 w 1080074"/>
                <a:gd name="csY58" fmla="*/ 311879 h 980038"/>
                <a:gd name="csX59" fmla="*/ 969874 w 1080074"/>
                <a:gd name="csY59" fmla="*/ 337557 h 980038"/>
                <a:gd name="csX60" fmla="*/ 969874 w 1080074"/>
                <a:gd name="csY60" fmla="*/ 374469 h 980038"/>
                <a:gd name="csX61" fmla="*/ 959710 w 1080074"/>
                <a:gd name="csY61" fmla="*/ 379283 h 980038"/>
                <a:gd name="csX62" fmla="*/ 962385 w 1080074"/>
                <a:gd name="csY62" fmla="*/ 391052 h 980038"/>
                <a:gd name="csX63" fmla="*/ 943126 w 1080074"/>
                <a:gd name="csY63" fmla="*/ 398542 h 980038"/>
                <a:gd name="csX64" fmla="*/ 926543 w 1080074"/>
                <a:gd name="csY64" fmla="*/ 417800 h 980038"/>
                <a:gd name="csX65" fmla="*/ 929217 w 1080074"/>
                <a:gd name="csY65" fmla="*/ 426359 h 980038"/>
                <a:gd name="csX66" fmla="*/ 906214 w 1080074"/>
                <a:gd name="csY66" fmla="*/ 433849 h 980038"/>
                <a:gd name="csX67" fmla="*/ 912099 w 1080074"/>
                <a:gd name="csY67" fmla="*/ 450432 h 980038"/>
                <a:gd name="csX68" fmla="*/ 902470 w 1080074"/>
                <a:gd name="csY68" fmla="*/ 444013 h 980038"/>
                <a:gd name="csX69" fmla="*/ 893910 w 1080074"/>
                <a:gd name="csY69" fmla="*/ 446688 h 980038"/>
                <a:gd name="csX70" fmla="*/ 893910 w 1080074"/>
                <a:gd name="csY70" fmla="*/ 465411 h 980038"/>
                <a:gd name="csX71" fmla="*/ 868232 w 1080074"/>
                <a:gd name="csY71" fmla="*/ 477715 h 980038"/>
                <a:gd name="csX72" fmla="*/ 856463 w 1080074"/>
                <a:gd name="csY72" fmla="*/ 473435 h 980038"/>
                <a:gd name="csX73" fmla="*/ 850579 w 1080074"/>
                <a:gd name="csY73" fmla="*/ 480390 h 980038"/>
                <a:gd name="csX74" fmla="*/ 847369 w 1080074"/>
                <a:gd name="csY74" fmla="*/ 479320 h 980038"/>
                <a:gd name="csX75" fmla="*/ 845229 w 1080074"/>
                <a:gd name="csY75" fmla="*/ 491624 h 980038"/>
                <a:gd name="csX76" fmla="*/ 833460 w 1080074"/>
                <a:gd name="csY76" fmla="*/ 492694 h 980038"/>
                <a:gd name="csX77" fmla="*/ 832390 w 1080074"/>
                <a:gd name="csY77" fmla="*/ 499113 h 980038"/>
                <a:gd name="csX78" fmla="*/ 851649 w 1080074"/>
                <a:gd name="csY78" fmla="*/ 506068 h 980038"/>
                <a:gd name="csX79" fmla="*/ 853789 w 1080074"/>
                <a:gd name="csY79" fmla="*/ 511952 h 980038"/>
                <a:gd name="csX80" fmla="*/ 807782 w 1080074"/>
                <a:gd name="csY80" fmla="*/ 543515 h 980038"/>
                <a:gd name="csX81" fmla="*/ 808317 w 1080074"/>
                <a:gd name="csY81" fmla="*/ 639807 h 980038"/>
                <a:gd name="csX82" fmla="*/ 823296 w 1080074"/>
                <a:gd name="csY82" fmla="*/ 676183 h 980038"/>
                <a:gd name="csX83" fmla="*/ 889096 w 1080074"/>
                <a:gd name="csY83" fmla="*/ 727004 h 980038"/>
                <a:gd name="csX84" fmla="*/ 959175 w 1080074"/>
                <a:gd name="csY84" fmla="*/ 718980 h 980038"/>
                <a:gd name="csX85" fmla="*/ 973084 w 1080074"/>
                <a:gd name="csY85" fmla="*/ 744123 h 980038"/>
                <a:gd name="csX86" fmla="*/ 957035 w 1080074"/>
                <a:gd name="csY86" fmla="*/ 764451 h 980038"/>
                <a:gd name="csX87" fmla="*/ 943126 w 1080074"/>
                <a:gd name="csY87" fmla="*/ 824901 h 980038"/>
                <a:gd name="csX88" fmla="*/ 926543 w 1080074"/>
                <a:gd name="csY88" fmla="*/ 830251 h 980038"/>
                <a:gd name="csX89" fmla="*/ 920123 w 1080074"/>
                <a:gd name="csY89" fmla="*/ 825436 h 980038"/>
                <a:gd name="csX90" fmla="*/ 899795 w 1080074"/>
                <a:gd name="csY90" fmla="*/ 825436 h 980038"/>
                <a:gd name="csX91" fmla="*/ 872512 w 1080074"/>
                <a:gd name="csY91" fmla="*/ 842020 h 980038"/>
                <a:gd name="csX92" fmla="*/ 856463 w 1080074"/>
                <a:gd name="csY92" fmla="*/ 843089 h 980038"/>
                <a:gd name="csX93" fmla="*/ 841485 w 1080074"/>
                <a:gd name="csY93" fmla="*/ 831855 h 980038"/>
                <a:gd name="csX94" fmla="*/ 835065 w 1080074"/>
                <a:gd name="csY94" fmla="*/ 841485 h 980038"/>
                <a:gd name="csX95" fmla="*/ 825436 w 1080074"/>
                <a:gd name="csY95" fmla="*/ 845229 h 980038"/>
                <a:gd name="csX96" fmla="*/ 817412 w 1080074"/>
                <a:gd name="csY96" fmla="*/ 836670 h 980038"/>
                <a:gd name="csX97" fmla="*/ 811527 w 1080074"/>
                <a:gd name="csY97" fmla="*/ 843625 h 980038"/>
                <a:gd name="csX98" fmla="*/ 803503 w 1080074"/>
                <a:gd name="csY98" fmla="*/ 844694 h 980038"/>
                <a:gd name="csX99" fmla="*/ 810457 w 1080074"/>
                <a:gd name="csY99" fmla="*/ 860743 h 980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1080074" h="980038">
                  <a:moveTo>
                    <a:pt x="810457" y="860743"/>
                  </a:moveTo>
                  <a:lnTo>
                    <a:pt x="802433" y="874652"/>
                  </a:lnTo>
                  <a:lnTo>
                    <a:pt x="769266" y="883211"/>
                  </a:lnTo>
                  <a:lnTo>
                    <a:pt x="755892" y="902470"/>
                  </a:lnTo>
                  <a:lnTo>
                    <a:pt x="747333" y="904609"/>
                  </a:lnTo>
                  <a:lnTo>
                    <a:pt x="742518" y="977363"/>
                  </a:lnTo>
                  <a:lnTo>
                    <a:pt x="660135" y="980038"/>
                  </a:lnTo>
                  <a:lnTo>
                    <a:pt x="616269" y="972549"/>
                  </a:lnTo>
                  <a:lnTo>
                    <a:pt x="607174" y="908354"/>
                  </a:lnTo>
                  <a:lnTo>
                    <a:pt x="557958" y="889631"/>
                  </a:lnTo>
                  <a:lnTo>
                    <a:pt x="540840" y="878397"/>
                  </a:lnTo>
                  <a:lnTo>
                    <a:pt x="501253" y="878931"/>
                  </a:lnTo>
                  <a:lnTo>
                    <a:pt x="460596" y="820621"/>
                  </a:lnTo>
                  <a:lnTo>
                    <a:pt x="441338" y="806712"/>
                  </a:lnTo>
                  <a:lnTo>
                    <a:pt x="413520" y="771940"/>
                  </a:lnTo>
                  <a:lnTo>
                    <a:pt x="393727" y="767126"/>
                  </a:lnTo>
                  <a:lnTo>
                    <a:pt x="393192" y="763381"/>
                  </a:lnTo>
                  <a:lnTo>
                    <a:pt x="381423" y="762311"/>
                  </a:lnTo>
                  <a:lnTo>
                    <a:pt x="379818" y="768196"/>
                  </a:lnTo>
                  <a:lnTo>
                    <a:pt x="361095" y="765521"/>
                  </a:lnTo>
                  <a:lnTo>
                    <a:pt x="326323" y="781570"/>
                  </a:lnTo>
                  <a:lnTo>
                    <a:pt x="300110" y="782105"/>
                  </a:lnTo>
                  <a:lnTo>
                    <a:pt x="240195" y="749472"/>
                  </a:lnTo>
                  <a:lnTo>
                    <a:pt x="183490" y="791734"/>
                  </a:lnTo>
                  <a:lnTo>
                    <a:pt x="164231" y="792804"/>
                  </a:lnTo>
                  <a:lnTo>
                    <a:pt x="111271" y="851649"/>
                  </a:lnTo>
                  <a:lnTo>
                    <a:pt x="42261" y="838810"/>
                  </a:lnTo>
                  <a:lnTo>
                    <a:pt x="39587" y="714165"/>
                  </a:lnTo>
                  <a:lnTo>
                    <a:pt x="14444" y="706676"/>
                  </a:lnTo>
                  <a:lnTo>
                    <a:pt x="0" y="686348"/>
                  </a:lnTo>
                  <a:lnTo>
                    <a:pt x="37982" y="625898"/>
                  </a:lnTo>
                  <a:lnTo>
                    <a:pt x="387308" y="5350"/>
                  </a:lnTo>
                  <a:lnTo>
                    <a:pt x="1017485" y="0"/>
                  </a:lnTo>
                  <a:lnTo>
                    <a:pt x="1013205" y="11234"/>
                  </a:lnTo>
                  <a:lnTo>
                    <a:pt x="1018020" y="22468"/>
                  </a:lnTo>
                  <a:lnTo>
                    <a:pt x="1006786" y="32632"/>
                  </a:lnTo>
                  <a:lnTo>
                    <a:pt x="1006786" y="39587"/>
                  </a:lnTo>
                  <a:lnTo>
                    <a:pt x="993412" y="45471"/>
                  </a:lnTo>
                  <a:lnTo>
                    <a:pt x="1001436" y="52426"/>
                  </a:lnTo>
                  <a:lnTo>
                    <a:pt x="996087" y="75964"/>
                  </a:lnTo>
                  <a:lnTo>
                    <a:pt x="1005181" y="81848"/>
                  </a:lnTo>
                  <a:lnTo>
                    <a:pt x="1016950" y="82383"/>
                  </a:lnTo>
                  <a:lnTo>
                    <a:pt x="1025509" y="97897"/>
                  </a:lnTo>
                  <a:lnTo>
                    <a:pt x="1031929" y="99502"/>
                  </a:lnTo>
                  <a:lnTo>
                    <a:pt x="1028184" y="104851"/>
                  </a:lnTo>
                  <a:lnTo>
                    <a:pt x="1031394" y="109131"/>
                  </a:lnTo>
                  <a:lnTo>
                    <a:pt x="1065631" y="108596"/>
                  </a:lnTo>
                  <a:lnTo>
                    <a:pt x="1059211" y="133204"/>
                  </a:lnTo>
                  <a:lnTo>
                    <a:pt x="1080075" y="142298"/>
                  </a:lnTo>
                  <a:lnTo>
                    <a:pt x="1075260" y="163696"/>
                  </a:lnTo>
                  <a:lnTo>
                    <a:pt x="1067771" y="161557"/>
                  </a:lnTo>
                  <a:lnTo>
                    <a:pt x="1065631" y="167976"/>
                  </a:lnTo>
                  <a:lnTo>
                    <a:pt x="1035138" y="285666"/>
                  </a:lnTo>
                  <a:lnTo>
                    <a:pt x="983248" y="253034"/>
                  </a:lnTo>
                  <a:lnTo>
                    <a:pt x="974154" y="253569"/>
                  </a:lnTo>
                  <a:lnTo>
                    <a:pt x="979503" y="266408"/>
                  </a:lnTo>
                  <a:lnTo>
                    <a:pt x="957570" y="288341"/>
                  </a:lnTo>
                  <a:lnTo>
                    <a:pt x="974689" y="297435"/>
                  </a:lnTo>
                  <a:lnTo>
                    <a:pt x="988062" y="311879"/>
                  </a:lnTo>
                  <a:lnTo>
                    <a:pt x="969874" y="337557"/>
                  </a:lnTo>
                  <a:lnTo>
                    <a:pt x="969874" y="374469"/>
                  </a:lnTo>
                  <a:lnTo>
                    <a:pt x="959710" y="379283"/>
                  </a:lnTo>
                  <a:lnTo>
                    <a:pt x="962385" y="391052"/>
                  </a:lnTo>
                  <a:lnTo>
                    <a:pt x="943126" y="398542"/>
                  </a:lnTo>
                  <a:lnTo>
                    <a:pt x="926543" y="417800"/>
                  </a:lnTo>
                  <a:lnTo>
                    <a:pt x="929217" y="426359"/>
                  </a:lnTo>
                  <a:lnTo>
                    <a:pt x="906214" y="433849"/>
                  </a:lnTo>
                  <a:lnTo>
                    <a:pt x="912099" y="450432"/>
                  </a:lnTo>
                  <a:lnTo>
                    <a:pt x="902470" y="444013"/>
                  </a:lnTo>
                  <a:lnTo>
                    <a:pt x="893910" y="446688"/>
                  </a:lnTo>
                  <a:lnTo>
                    <a:pt x="893910" y="465411"/>
                  </a:lnTo>
                  <a:lnTo>
                    <a:pt x="868232" y="477715"/>
                  </a:lnTo>
                  <a:lnTo>
                    <a:pt x="856463" y="473435"/>
                  </a:lnTo>
                  <a:lnTo>
                    <a:pt x="850579" y="480390"/>
                  </a:lnTo>
                  <a:lnTo>
                    <a:pt x="847369" y="479320"/>
                  </a:lnTo>
                  <a:lnTo>
                    <a:pt x="845229" y="491624"/>
                  </a:lnTo>
                  <a:lnTo>
                    <a:pt x="833460" y="492694"/>
                  </a:lnTo>
                  <a:lnTo>
                    <a:pt x="832390" y="499113"/>
                  </a:lnTo>
                  <a:lnTo>
                    <a:pt x="851649" y="506068"/>
                  </a:lnTo>
                  <a:lnTo>
                    <a:pt x="853789" y="511952"/>
                  </a:lnTo>
                  <a:lnTo>
                    <a:pt x="807782" y="543515"/>
                  </a:lnTo>
                  <a:lnTo>
                    <a:pt x="808317" y="639807"/>
                  </a:lnTo>
                  <a:lnTo>
                    <a:pt x="823296" y="676183"/>
                  </a:lnTo>
                  <a:lnTo>
                    <a:pt x="889096" y="727004"/>
                  </a:lnTo>
                  <a:lnTo>
                    <a:pt x="959175" y="718980"/>
                  </a:lnTo>
                  <a:lnTo>
                    <a:pt x="973084" y="744123"/>
                  </a:lnTo>
                  <a:lnTo>
                    <a:pt x="957035" y="764451"/>
                  </a:lnTo>
                  <a:lnTo>
                    <a:pt x="943126" y="824901"/>
                  </a:lnTo>
                  <a:lnTo>
                    <a:pt x="926543" y="830251"/>
                  </a:lnTo>
                  <a:lnTo>
                    <a:pt x="920123" y="825436"/>
                  </a:lnTo>
                  <a:lnTo>
                    <a:pt x="899795" y="825436"/>
                  </a:lnTo>
                  <a:lnTo>
                    <a:pt x="872512" y="842020"/>
                  </a:lnTo>
                  <a:lnTo>
                    <a:pt x="856463" y="843089"/>
                  </a:lnTo>
                  <a:lnTo>
                    <a:pt x="841485" y="831855"/>
                  </a:lnTo>
                  <a:lnTo>
                    <a:pt x="835065" y="841485"/>
                  </a:lnTo>
                  <a:lnTo>
                    <a:pt x="825436" y="845229"/>
                  </a:lnTo>
                  <a:lnTo>
                    <a:pt x="817412" y="836670"/>
                  </a:lnTo>
                  <a:lnTo>
                    <a:pt x="811527" y="843625"/>
                  </a:lnTo>
                  <a:lnTo>
                    <a:pt x="803503" y="844694"/>
                  </a:lnTo>
                  <a:lnTo>
                    <a:pt x="810457" y="86074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F9AF373B-DE96-0990-4A15-42D4CE1E2689}"/>
                </a:ext>
              </a:extLst>
            </p:cNvPr>
            <p:cNvSpPr/>
            <p:nvPr/>
          </p:nvSpPr>
          <p:spPr>
            <a:xfrm>
              <a:off x="1007391" y="4710447"/>
              <a:ext cx="621604" cy="926376"/>
            </a:xfrm>
            <a:custGeom>
              <a:avLst/>
              <a:gdLst>
                <a:gd name="csX0" fmla="*/ 846834 w 909958"/>
                <a:gd name="csY0" fmla="*/ 829181 h 1356111"/>
                <a:gd name="csX1" fmla="*/ 838810 w 909958"/>
                <a:gd name="csY1" fmla="*/ 837205 h 1356111"/>
                <a:gd name="csX2" fmla="*/ 842020 w 909958"/>
                <a:gd name="csY2" fmla="*/ 844694 h 1356111"/>
                <a:gd name="csX3" fmla="*/ 835600 w 909958"/>
                <a:gd name="csY3" fmla="*/ 845229 h 1356111"/>
                <a:gd name="csX4" fmla="*/ 834530 w 909958"/>
                <a:gd name="csY4" fmla="*/ 851649 h 1356111"/>
                <a:gd name="csX5" fmla="*/ 826506 w 909958"/>
                <a:gd name="csY5" fmla="*/ 853254 h 1356111"/>
                <a:gd name="csX6" fmla="*/ 823831 w 909958"/>
                <a:gd name="csY6" fmla="*/ 863418 h 1356111"/>
                <a:gd name="csX7" fmla="*/ 810457 w 909958"/>
                <a:gd name="csY7" fmla="*/ 876257 h 1356111"/>
                <a:gd name="csX8" fmla="*/ 804573 w 909958"/>
                <a:gd name="csY8" fmla="*/ 896585 h 1356111"/>
                <a:gd name="csX9" fmla="*/ 792804 w 909958"/>
                <a:gd name="csY9" fmla="*/ 907284 h 1356111"/>
                <a:gd name="csX10" fmla="*/ 781035 w 909958"/>
                <a:gd name="csY10" fmla="*/ 865023 h 1356111"/>
                <a:gd name="csX11" fmla="*/ 705606 w 909958"/>
                <a:gd name="csY11" fmla="*/ 862883 h 1356111"/>
                <a:gd name="csX12" fmla="*/ 701326 w 909958"/>
                <a:gd name="csY12" fmla="*/ 799758 h 1356111"/>
                <a:gd name="csX13" fmla="*/ 656925 w 909958"/>
                <a:gd name="csY13" fmla="*/ 757497 h 1356111"/>
                <a:gd name="csX14" fmla="*/ 617338 w 909958"/>
                <a:gd name="csY14" fmla="*/ 827041 h 1356111"/>
                <a:gd name="csX15" fmla="*/ 589521 w 909958"/>
                <a:gd name="csY15" fmla="*/ 809922 h 1356111"/>
                <a:gd name="csX16" fmla="*/ 580961 w 909958"/>
                <a:gd name="csY16" fmla="*/ 834530 h 1356111"/>
                <a:gd name="csX17" fmla="*/ 601290 w 909958"/>
                <a:gd name="csY17" fmla="*/ 847369 h 1356111"/>
                <a:gd name="csX18" fmla="*/ 579357 w 909958"/>
                <a:gd name="csY18" fmla="*/ 892840 h 1356111"/>
                <a:gd name="csX19" fmla="*/ 555284 w 909958"/>
                <a:gd name="csY19" fmla="*/ 893375 h 1356111"/>
                <a:gd name="csX20" fmla="*/ 541375 w 909958"/>
                <a:gd name="csY20" fmla="*/ 875187 h 1356111"/>
                <a:gd name="csX21" fmla="*/ 518907 w 909958"/>
                <a:gd name="csY21" fmla="*/ 880001 h 1356111"/>
                <a:gd name="csX22" fmla="*/ 528001 w 909958"/>
                <a:gd name="csY22" fmla="*/ 963454 h 1356111"/>
                <a:gd name="csX23" fmla="*/ 580961 w 909958"/>
                <a:gd name="csY23" fmla="*/ 1047442 h 1356111"/>
                <a:gd name="csX24" fmla="*/ 680998 w 909958"/>
                <a:gd name="csY24" fmla="*/ 1121266 h 1356111"/>
                <a:gd name="csX25" fmla="*/ 683138 w 909958"/>
                <a:gd name="csY25" fmla="*/ 1137850 h 1356111"/>
                <a:gd name="csX26" fmla="*/ 678858 w 909958"/>
                <a:gd name="csY26" fmla="*/ 1160853 h 1356111"/>
                <a:gd name="csX27" fmla="*/ 696512 w 909958"/>
                <a:gd name="csY27" fmla="*/ 1179041 h 1356111"/>
                <a:gd name="csX28" fmla="*/ 706141 w 909958"/>
                <a:gd name="csY28" fmla="*/ 1205789 h 1356111"/>
                <a:gd name="csX29" fmla="*/ 724329 w 909958"/>
                <a:gd name="csY29" fmla="*/ 1213813 h 1356111"/>
                <a:gd name="csX30" fmla="*/ 718445 w 909958"/>
                <a:gd name="csY30" fmla="*/ 1244306 h 1356111"/>
                <a:gd name="csX31" fmla="*/ 699187 w 909958"/>
                <a:gd name="csY31" fmla="*/ 1238956 h 1356111"/>
                <a:gd name="csX32" fmla="*/ 686348 w 909958"/>
                <a:gd name="csY32" fmla="*/ 1244841 h 1356111"/>
                <a:gd name="csX33" fmla="*/ 648366 w 909958"/>
                <a:gd name="csY33" fmla="*/ 1220233 h 1356111"/>
                <a:gd name="csX34" fmla="*/ 629642 w 909958"/>
                <a:gd name="csY34" fmla="*/ 1221303 h 1356111"/>
                <a:gd name="csX35" fmla="*/ 622688 w 909958"/>
                <a:gd name="csY35" fmla="*/ 1213813 h 1356111"/>
                <a:gd name="csX36" fmla="*/ 595940 w 909958"/>
                <a:gd name="csY36" fmla="*/ 1213813 h 1356111"/>
                <a:gd name="csX37" fmla="*/ 584706 w 909958"/>
                <a:gd name="csY37" fmla="*/ 1204719 h 1356111"/>
                <a:gd name="csX38" fmla="*/ 567588 w 909958"/>
                <a:gd name="csY38" fmla="*/ 1201509 h 1356111"/>
                <a:gd name="csX39" fmla="*/ 552074 w 909958"/>
                <a:gd name="csY39" fmla="*/ 1211139 h 1356111"/>
                <a:gd name="csX40" fmla="*/ 540305 w 909958"/>
                <a:gd name="csY40" fmla="*/ 1206859 h 1356111"/>
                <a:gd name="csX41" fmla="*/ 488414 w 909958"/>
                <a:gd name="csY41" fmla="*/ 1203114 h 1356111"/>
                <a:gd name="csX42" fmla="*/ 461666 w 909958"/>
                <a:gd name="csY42" fmla="*/ 1194555 h 1356111"/>
                <a:gd name="csX43" fmla="*/ 430639 w 909958"/>
                <a:gd name="csY43" fmla="*/ 1200975 h 1356111"/>
                <a:gd name="csX44" fmla="*/ 415660 w 909958"/>
                <a:gd name="csY44" fmla="*/ 1211139 h 1356111"/>
                <a:gd name="csX45" fmla="*/ 390517 w 909958"/>
                <a:gd name="csY45" fmla="*/ 1205254 h 1356111"/>
                <a:gd name="csX46" fmla="*/ 383563 w 909958"/>
                <a:gd name="csY46" fmla="*/ 1208999 h 1356111"/>
                <a:gd name="csX47" fmla="*/ 371794 w 909958"/>
                <a:gd name="csY47" fmla="*/ 1205789 h 1356111"/>
                <a:gd name="csX48" fmla="*/ 360025 w 909958"/>
                <a:gd name="csY48" fmla="*/ 1195090 h 1356111"/>
                <a:gd name="csX49" fmla="*/ 344511 w 909958"/>
                <a:gd name="csY49" fmla="*/ 1197230 h 1356111"/>
                <a:gd name="csX50" fmla="*/ 334882 w 909958"/>
                <a:gd name="csY50" fmla="*/ 1192950 h 1356111"/>
                <a:gd name="csX51" fmla="*/ 330602 w 909958"/>
                <a:gd name="csY51" fmla="*/ 1198300 h 1356111"/>
                <a:gd name="csX52" fmla="*/ 318833 w 909958"/>
                <a:gd name="csY52" fmla="*/ 1200439 h 1356111"/>
                <a:gd name="csX53" fmla="*/ 305459 w 909958"/>
                <a:gd name="csY53" fmla="*/ 1222908 h 1356111"/>
                <a:gd name="csX54" fmla="*/ 309204 w 909958"/>
                <a:gd name="csY54" fmla="*/ 1253400 h 1356111"/>
                <a:gd name="csX55" fmla="*/ 292621 w 909958"/>
                <a:gd name="csY55" fmla="*/ 1273194 h 1356111"/>
                <a:gd name="csX56" fmla="*/ 288876 w 909958"/>
                <a:gd name="csY56" fmla="*/ 1288707 h 1356111"/>
                <a:gd name="csX57" fmla="*/ 294225 w 909958"/>
                <a:gd name="csY57" fmla="*/ 1303151 h 1356111"/>
                <a:gd name="csX58" fmla="*/ 310809 w 909958"/>
                <a:gd name="csY58" fmla="*/ 1303151 h 1356111"/>
                <a:gd name="csX59" fmla="*/ 313484 w 909958"/>
                <a:gd name="csY59" fmla="*/ 1313315 h 1356111"/>
                <a:gd name="csX60" fmla="*/ 284596 w 909958"/>
                <a:gd name="csY60" fmla="*/ 1327759 h 1356111"/>
                <a:gd name="csX61" fmla="*/ 261593 w 909958"/>
                <a:gd name="csY61" fmla="*/ 1331503 h 1356111"/>
                <a:gd name="csX62" fmla="*/ 248754 w 909958"/>
                <a:gd name="csY62" fmla="*/ 1322409 h 1356111"/>
                <a:gd name="csX63" fmla="*/ 228961 w 909958"/>
                <a:gd name="csY63" fmla="*/ 1356112 h 1356111"/>
                <a:gd name="csX64" fmla="*/ 216657 w 909958"/>
                <a:gd name="csY64" fmla="*/ 1352902 h 1356111"/>
                <a:gd name="csX65" fmla="*/ 196864 w 909958"/>
                <a:gd name="csY65" fmla="*/ 1336853 h 1356111"/>
                <a:gd name="csX66" fmla="*/ 213982 w 909958"/>
                <a:gd name="csY66" fmla="*/ 1314385 h 1356111"/>
                <a:gd name="csX67" fmla="*/ 231101 w 909958"/>
                <a:gd name="csY67" fmla="*/ 1307430 h 1356111"/>
                <a:gd name="csX68" fmla="*/ 227891 w 909958"/>
                <a:gd name="csY68" fmla="*/ 1295662 h 1356111"/>
                <a:gd name="csX69" fmla="*/ 205958 w 909958"/>
                <a:gd name="csY69" fmla="*/ 1278008 h 1356111"/>
                <a:gd name="csX70" fmla="*/ 197398 w 909958"/>
                <a:gd name="csY70" fmla="*/ 1265169 h 1356111"/>
                <a:gd name="csX71" fmla="*/ 186164 w 909958"/>
                <a:gd name="csY71" fmla="*/ 1268914 h 1356111"/>
                <a:gd name="csX72" fmla="*/ 174395 w 909958"/>
                <a:gd name="csY72" fmla="*/ 1261424 h 1356111"/>
                <a:gd name="csX73" fmla="*/ 171721 w 909958"/>
                <a:gd name="csY73" fmla="*/ 1241631 h 1356111"/>
                <a:gd name="csX74" fmla="*/ 154602 w 909958"/>
                <a:gd name="csY74" fmla="*/ 1237886 h 1356111"/>
                <a:gd name="csX75" fmla="*/ 110736 w 909958"/>
                <a:gd name="csY75" fmla="*/ 1185461 h 1356111"/>
                <a:gd name="csX76" fmla="*/ 88803 w 909958"/>
                <a:gd name="csY76" fmla="*/ 1185996 h 1356111"/>
                <a:gd name="csX77" fmla="*/ 87733 w 909958"/>
                <a:gd name="csY77" fmla="*/ 1169947 h 1356111"/>
                <a:gd name="csX78" fmla="*/ 97362 w 909958"/>
                <a:gd name="csY78" fmla="*/ 1150154 h 1356111"/>
                <a:gd name="csX79" fmla="*/ 92547 w 909958"/>
                <a:gd name="csY79" fmla="*/ 1145874 h 1356111"/>
                <a:gd name="csX80" fmla="*/ 74894 w 909958"/>
                <a:gd name="csY80" fmla="*/ 1149619 h 1356111"/>
                <a:gd name="csX81" fmla="*/ 62590 w 909958"/>
                <a:gd name="csY81" fmla="*/ 1128756 h 1356111"/>
                <a:gd name="csX82" fmla="*/ 64730 w 909958"/>
                <a:gd name="csY82" fmla="*/ 1106822 h 1356111"/>
                <a:gd name="csX83" fmla="*/ 55635 w 909958"/>
                <a:gd name="csY83" fmla="*/ 1092914 h 1356111"/>
                <a:gd name="csX84" fmla="*/ 63660 w 909958"/>
                <a:gd name="csY84" fmla="*/ 1078470 h 1356111"/>
                <a:gd name="csX85" fmla="*/ 67404 w 909958"/>
                <a:gd name="csY85" fmla="*/ 998226 h 1356111"/>
                <a:gd name="csX86" fmla="*/ 72754 w 909958"/>
                <a:gd name="csY86" fmla="*/ 995017 h 1356111"/>
                <a:gd name="csX87" fmla="*/ 78638 w 909958"/>
                <a:gd name="csY87" fmla="*/ 1011600 h 1356111"/>
                <a:gd name="csX88" fmla="*/ 98432 w 909958"/>
                <a:gd name="csY88" fmla="*/ 1020695 h 1356111"/>
                <a:gd name="csX89" fmla="*/ 115550 w 909958"/>
                <a:gd name="csY89" fmla="*/ 1023369 h 1356111"/>
                <a:gd name="csX90" fmla="*/ 123040 w 909958"/>
                <a:gd name="csY90" fmla="*/ 1012135 h 1356111"/>
                <a:gd name="csX91" fmla="*/ 100572 w 909958"/>
                <a:gd name="csY91" fmla="*/ 1000901 h 1356111"/>
                <a:gd name="csX92" fmla="*/ 87733 w 909958"/>
                <a:gd name="csY92" fmla="*/ 978968 h 1356111"/>
                <a:gd name="csX93" fmla="*/ 77034 w 909958"/>
                <a:gd name="csY93" fmla="*/ 977898 h 1356111"/>
                <a:gd name="csX94" fmla="*/ 63660 w 909958"/>
                <a:gd name="csY94" fmla="*/ 957570 h 1356111"/>
                <a:gd name="csX95" fmla="*/ 56705 w 909958"/>
                <a:gd name="csY95" fmla="*/ 962384 h 1356111"/>
                <a:gd name="csX96" fmla="*/ 39587 w 909958"/>
                <a:gd name="csY96" fmla="*/ 956500 h 1356111"/>
                <a:gd name="csX97" fmla="*/ 35842 w 909958"/>
                <a:gd name="csY97" fmla="*/ 946871 h 1356111"/>
                <a:gd name="csX98" fmla="*/ 31027 w 909958"/>
                <a:gd name="csY98" fmla="*/ 946871 h 1356111"/>
                <a:gd name="csX99" fmla="*/ 27818 w 909958"/>
                <a:gd name="csY99" fmla="*/ 934032 h 1356111"/>
                <a:gd name="csX100" fmla="*/ 17654 w 909958"/>
                <a:gd name="csY100" fmla="*/ 925473 h 1356111"/>
                <a:gd name="csX101" fmla="*/ 18723 w 909958"/>
                <a:gd name="csY101" fmla="*/ 919053 h 1356111"/>
                <a:gd name="csX102" fmla="*/ 6954 w 909958"/>
                <a:gd name="csY102" fmla="*/ 919588 h 1356111"/>
                <a:gd name="csX103" fmla="*/ 10164 w 909958"/>
                <a:gd name="csY103" fmla="*/ 911029 h 1356111"/>
                <a:gd name="csX104" fmla="*/ 3210 w 909958"/>
                <a:gd name="csY104" fmla="*/ 902470 h 1356111"/>
                <a:gd name="csX105" fmla="*/ 8559 w 909958"/>
                <a:gd name="csY105" fmla="*/ 901400 h 1356111"/>
                <a:gd name="csX106" fmla="*/ 8024 w 909958"/>
                <a:gd name="csY106" fmla="*/ 892840 h 1356111"/>
                <a:gd name="csX107" fmla="*/ 15514 w 909958"/>
                <a:gd name="csY107" fmla="*/ 875187 h 1356111"/>
                <a:gd name="csX108" fmla="*/ 0 w 909958"/>
                <a:gd name="csY108" fmla="*/ 851649 h 1356111"/>
                <a:gd name="csX109" fmla="*/ 8024 w 909958"/>
                <a:gd name="csY109" fmla="*/ 850579 h 1356111"/>
                <a:gd name="csX110" fmla="*/ 13909 w 909958"/>
                <a:gd name="csY110" fmla="*/ 843625 h 1356111"/>
                <a:gd name="csX111" fmla="*/ 19793 w 909958"/>
                <a:gd name="csY111" fmla="*/ 851114 h 1356111"/>
                <a:gd name="csX112" fmla="*/ 26748 w 909958"/>
                <a:gd name="csY112" fmla="*/ 851114 h 1356111"/>
                <a:gd name="csX113" fmla="*/ 37982 w 909958"/>
                <a:gd name="csY113" fmla="*/ 838810 h 1356111"/>
                <a:gd name="csX114" fmla="*/ 52961 w 909958"/>
                <a:gd name="csY114" fmla="*/ 850044 h 1356111"/>
                <a:gd name="csX115" fmla="*/ 69009 w 909958"/>
                <a:gd name="csY115" fmla="*/ 848974 h 1356111"/>
                <a:gd name="csX116" fmla="*/ 96292 w 909958"/>
                <a:gd name="csY116" fmla="*/ 832390 h 1356111"/>
                <a:gd name="csX117" fmla="*/ 116620 w 909958"/>
                <a:gd name="csY117" fmla="*/ 832390 h 1356111"/>
                <a:gd name="csX118" fmla="*/ 123040 w 909958"/>
                <a:gd name="csY118" fmla="*/ 837205 h 1356111"/>
                <a:gd name="csX119" fmla="*/ 139623 w 909958"/>
                <a:gd name="csY119" fmla="*/ 831855 h 1356111"/>
                <a:gd name="csX120" fmla="*/ 153532 w 909958"/>
                <a:gd name="csY120" fmla="*/ 771405 h 1356111"/>
                <a:gd name="csX121" fmla="*/ 169581 w 909958"/>
                <a:gd name="csY121" fmla="*/ 751077 h 1356111"/>
                <a:gd name="csX122" fmla="*/ 155672 w 909958"/>
                <a:gd name="csY122" fmla="*/ 725934 h 1356111"/>
                <a:gd name="csX123" fmla="*/ 85593 w 909958"/>
                <a:gd name="csY123" fmla="*/ 733959 h 1356111"/>
                <a:gd name="csX124" fmla="*/ 19793 w 909958"/>
                <a:gd name="csY124" fmla="*/ 683138 h 1356111"/>
                <a:gd name="csX125" fmla="*/ 4815 w 909958"/>
                <a:gd name="csY125" fmla="*/ 646761 h 1356111"/>
                <a:gd name="csX126" fmla="*/ 4280 w 909958"/>
                <a:gd name="csY126" fmla="*/ 550469 h 1356111"/>
                <a:gd name="csX127" fmla="*/ 50286 w 909958"/>
                <a:gd name="csY127" fmla="*/ 518907 h 1356111"/>
                <a:gd name="csX128" fmla="*/ 48146 w 909958"/>
                <a:gd name="csY128" fmla="*/ 513022 h 1356111"/>
                <a:gd name="csX129" fmla="*/ 28888 w 909958"/>
                <a:gd name="csY129" fmla="*/ 506068 h 1356111"/>
                <a:gd name="csX130" fmla="*/ 29957 w 909958"/>
                <a:gd name="csY130" fmla="*/ 499648 h 1356111"/>
                <a:gd name="csX131" fmla="*/ 41727 w 909958"/>
                <a:gd name="csY131" fmla="*/ 498578 h 1356111"/>
                <a:gd name="csX132" fmla="*/ 43866 w 909958"/>
                <a:gd name="csY132" fmla="*/ 486274 h 1356111"/>
                <a:gd name="csX133" fmla="*/ 47076 w 909958"/>
                <a:gd name="csY133" fmla="*/ 487344 h 1356111"/>
                <a:gd name="csX134" fmla="*/ 52961 w 909958"/>
                <a:gd name="csY134" fmla="*/ 480390 h 1356111"/>
                <a:gd name="csX135" fmla="*/ 64730 w 909958"/>
                <a:gd name="csY135" fmla="*/ 484669 h 1356111"/>
                <a:gd name="csX136" fmla="*/ 90407 w 909958"/>
                <a:gd name="csY136" fmla="*/ 472365 h 1356111"/>
                <a:gd name="csX137" fmla="*/ 90407 w 909958"/>
                <a:gd name="csY137" fmla="*/ 453642 h 1356111"/>
                <a:gd name="csX138" fmla="*/ 98967 w 909958"/>
                <a:gd name="csY138" fmla="*/ 450967 h 1356111"/>
                <a:gd name="csX139" fmla="*/ 108596 w 909958"/>
                <a:gd name="csY139" fmla="*/ 457387 h 1356111"/>
                <a:gd name="csX140" fmla="*/ 102711 w 909958"/>
                <a:gd name="csY140" fmla="*/ 440803 h 1356111"/>
                <a:gd name="csX141" fmla="*/ 125714 w 909958"/>
                <a:gd name="csY141" fmla="*/ 433314 h 1356111"/>
                <a:gd name="csX142" fmla="*/ 123040 w 909958"/>
                <a:gd name="csY142" fmla="*/ 424754 h 1356111"/>
                <a:gd name="csX143" fmla="*/ 139623 w 909958"/>
                <a:gd name="csY143" fmla="*/ 405496 h 1356111"/>
                <a:gd name="csX144" fmla="*/ 158882 w 909958"/>
                <a:gd name="csY144" fmla="*/ 398007 h 1356111"/>
                <a:gd name="csX145" fmla="*/ 156207 w 909958"/>
                <a:gd name="csY145" fmla="*/ 386238 h 1356111"/>
                <a:gd name="csX146" fmla="*/ 166371 w 909958"/>
                <a:gd name="csY146" fmla="*/ 381423 h 1356111"/>
                <a:gd name="csX147" fmla="*/ 166371 w 909958"/>
                <a:gd name="csY147" fmla="*/ 344511 h 1356111"/>
                <a:gd name="csX148" fmla="*/ 184560 w 909958"/>
                <a:gd name="csY148" fmla="*/ 318833 h 1356111"/>
                <a:gd name="csX149" fmla="*/ 171186 w 909958"/>
                <a:gd name="csY149" fmla="*/ 304390 h 1356111"/>
                <a:gd name="csX150" fmla="*/ 154067 w 909958"/>
                <a:gd name="csY150" fmla="*/ 295295 h 1356111"/>
                <a:gd name="csX151" fmla="*/ 176000 w 909958"/>
                <a:gd name="csY151" fmla="*/ 273362 h 1356111"/>
                <a:gd name="csX152" fmla="*/ 170651 w 909958"/>
                <a:gd name="csY152" fmla="*/ 260523 h 1356111"/>
                <a:gd name="csX153" fmla="*/ 179745 w 909958"/>
                <a:gd name="csY153" fmla="*/ 259988 h 1356111"/>
                <a:gd name="csX154" fmla="*/ 231636 w 909958"/>
                <a:gd name="csY154" fmla="*/ 292620 h 1356111"/>
                <a:gd name="csX155" fmla="*/ 262128 w 909958"/>
                <a:gd name="csY155" fmla="*/ 174930 h 1356111"/>
                <a:gd name="csX156" fmla="*/ 264268 w 909958"/>
                <a:gd name="csY156" fmla="*/ 168511 h 1356111"/>
                <a:gd name="csX157" fmla="*/ 271757 w 909958"/>
                <a:gd name="csY157" fmla="*/ 170651 h 1356111"/>
                <a:gd name="csX158" fmla="*/ 276572 w 909958"/>
                <a:gd name="csY158" fmla="*/ 149252 h 1356111"/>
                <a:gd name="csX159" fmla="*/ 255709 w 909958"/>
                <a:gd name="csY159" fmla="*/ 140158 h 1356111"/>
                <a:gd name="csX160" fmla="*/ 262128 w 909958"/>
                <a:gd name="csY160" fmla="*/ 115550 h 1356111"/>
                <a:gd name="csX161" fmla="*/ 227891 w 909958"/>
                <a:gd name="csY161" fmla="*/ 116085 h 1356111"/>
                <a:gd name="csX162" fmla="*/ 224681 w 909958"/>
                <a:gd name="csY162" fmla="*/ 111806 h 1356111"/>
                <a:gd name="csX163" fmla="*/ 228426 w 909958"/>
                <a:gd name="csY163" fmla="*/ 106456 h 1356111"/>
                <a:gd name="csX164" fmla="*/ 222006 w 909958"/>
                <a:gd name="csY164" fmla="*/ 104851 h 1356111"/>
                <a:gd name="csX165" fmla="*/ 213447 w 909958"/>
                <a:gd name="csY165" fmla="*/ 89337 h 1356111"/>
                <a:gd name="csX166" fmla="*/ 201678 w 909958"/>
                <a:gd name="csY166" fmla="*/ 88802 h 1356111"/>
                <a:gd name="csX167" fmla="*/ 192584 w 909958"/>
                <a:gd name="csY167" fmla="*/ 82918 h 1356111"/>
                <a:gd name="csX168" fmla="*/ 197933 w 909958"/>
                <a:gd name="csY168" fmla="*/ 59380 h 1356111"/>
                <a:gd name="csX169" fmla="*/ 189909 w 909958"/>
                <a:gd name="csY169" fmla="*/ 52426 h 1356111"/>
                <a:gd name="csX170" fmla="*/ 203283 w 909958"/>
                <a:gd name="csY170" fmla="*/ 46541 h 1356111"/>
                <a:gd name="csX171" fmla="*/ 203283 w 909958"/>
                <a:gd name="csY171" fmla="*/ 39587 h 1356111"/>
                <a:gd name="csX172" fmla="*/ 214517 w 909958"/>
                <a:gd name="csY172" fmla="*/ 29423 h 1356111"/>
                <a:gd name="csX173" fmla="*/ 209702 w 909958"/>
                <a:gd name="csY173" fmla="*/ 18188 h 1356111"/>
                <a:gd name="csX174" fmla="*/ 213982 w 909958"/>
                <a:gd name="csY174" fmla="*/ 6954 h 1356111"/>
                <a:gd name="csX175" fmla="*/ 884281 w 909958"/>
                <a:gd name="csY175" fmla="*/ 0 h 1356111"/>
                <a:gd name="csX176" fmla="*/ 896050 w 909958"/>
                <a:gd name="csY176" fmla="*/ 11769 h 1356111"/>
                <a:gd name="csX177" fmla="*/ 903539 w 909958"/>
                <a:gd name="csY177" fmla="*/ 4815 h 1356111"/>
                <a:gd name="csX178" fmla="*/ 909424 w 909958"/>
                <a:gd name="csY178" fmla="*/ 5350 h 1356111"/>
                <a:gd name="csX179" fmla="*/ 909959 w 909958"/>
                <a:gd name="csY179" fmla="*/ 10699 h 1356111"/>
                <a:gd name="csX180" fmla="*/ 896585 w 909958"/>
                <a:gd name="csY180" fmla="*/ 28353 h 1356111"/>
                <a:gd name="csX181" fmla="*/ 884281 w 909958"/>
                <a:gd name="csY181" fmla="*/ 32632 h 1356111"/>
                <a:gd name="csX182" fmla="*/ 899795 w 909958"/>
                <a:gd name="csY182" fmla="*/ 36912 h 1356111"/>
                <a:gd name="csX183" fmla="*/ 904074 w 909958"/>
                <a:gd name="csY183" fmla="*/ 53496 h 1356111"/>
                <a:gd name="csX184" fmla="*/ 889096 w 909958"/>
                <a:gd name="csY184" fmla="*/ 45471 h 1356111"/>
                <a:gd name="csX185" fmla="*/ 886421 w 909958"/>
                <a:gd name="csY185" fmla="*/ 56705 h 1356111"/>
                <a:gd name="csX186" fmla="*/ 870907 w 909958"/>
                <a:gd name="csY186" fmla="*/ 61520 h 1356111"/>
                <a:gd name="csX187" fmla="*/ 860208 w 909958"/>
                <a:gd name="csY187" fmla="*/ 73289 h 1356111"/>
                <a:gd name="csX188" fmla="*/ 854859 w 909958"/>
                <a:gd name="csY188" fmla="*/ 72219 h 1356111"/>
                <a:gd name="csX189" fmla="*/ 851114 w 909958"/>
                <a:gd name="csY189" fmla="*/ 59380 h 1356111"/>
                <a:gd name="csX190" fmla="*/ 842020 w 909958"/>
                <a:gd name="csY190" fmla="*/ 60985 h 1356111"/>
                <a:gd name="csX191" fmla="*/ 830251 w 909958"/>
                <a:gd name="csY191" fmla="*/ 92012 h 1356111"/>
                <a:gd name="csX192" fmla="*/ 818481 w 909958"/>
                <a:gd name="csY192" fmla="*/ 96827 h 1356111"/>
                <a:gd name="csX193" fmla="*/ 815272 w 909958"/>
                <a:gd name="csY193" fmla="*/ 95757 h 1356111"/>
                <a:gd name="csX194" fmla="*/ 829181 w 909958"/>
                <a:gd name="csY194" fmla="*/ 85058 h 1356111"/>
                <a:gd name="csX195" fmla="*/ 827041 w 909958"/>
                <a:gd name="csY195" fmla="*/ 79173 h 1356111"/>
                <a:gd name="csX196" fmla="*/ 819551 w 909958"/>
                <a:gd name="csY196" fmla="*/ 86663 h 1356111"/>
                <a:gd name="csX197" fmla="*/ 806713 w 909958"/>
                <a:gd name="csY197" fmla="*/ 89337 h 1356111"/>
                <a:gd name="csX198" fmla="*/ 808317 w 909958"/>
                <a:gd name="csY198" fmla="*/ 75429 h 1356111"/>
                <a:gd name="csX199" fmla="*/ 802433 w 909958"/>
                <a:gd name="csY199" fmla="*/ 77034 h 1356111"/>
                <a:gd name="csX200" fmla="*/ 798688 w 909958"/>
                <a:gd name="csY200" fmla="*/ 86128 h 1356111"/>
                <a:gd name="csX201" fmla="*/ 796548 w 909958"/>
                <a:gd name="csY201" fmla="*/ 75429 h 1356111"/>
                <a:gd name="csX202" fmla="*/ 791734 w 909958"/>
                <a:gd name="csY202" fmla="*/ 74894 h 1356111"/>
                <a:gd name="csX203" fmla="*/ 785849 w 909958"/>
                <a:gd name="csY203" fmla="*/ 83988 h 1356111"/>
                <a:gd name="csX204" fmla="*/ 777290 w 909958"/>
                <a:gd name="csY204" fmla="*/ 72219 h 1356111"/>
                <a:gd name="csX205" fmla="*/ 775685 w 909958"/>
                <a:gd name="csY205" fmla="*/ 81313 h 1356111"/>
                <a:gd name="csX206" fmla="*/ 764451 w 909958"/>
                <a:gd name="csY206" fmla="*/ 89872 h 1356111"/>
                <a:gd name="csX207" fmla="*/ 761776 w 909958"/>
                <a:gd name="csY207" fmla="*/ 79708 h 1356111"/>
                <a:gd name="csX208" fmla="*/ 749472 w 909958"/>
                <a:gd name="csY208" fmla="*/ 82918 h 1356111"/>
                <a:gd name="csX209" fmla="*/ 751077 w 909958"/>
                <a:gd name="csY209" fmla="*/ 72219 h 1356111"/>
                <a:gd name="csX210" fmla="*/ 741983 w 909958"/>
                <a:gd name="csY210" fmla="*/ 64729 h 1356111"/>
                <a:gd name="csX211" fmla="*/ 718980 w 909958"/>
                <a:gd name="csY211" fmla="*/ 66334 h 1356111"/>
                <a:gd name="csX212" fmla="*/ 719515 w 909958"/>
                <a:gd name="csY212" fmla="*/ 59915 h 1356111"/>
                <a:gd name="csX213" fmla="*/ 732354 w 909958"/>
                <a:gd name="csY213" fmla="*/ 58310 h 1356111"/>
                <a:gd name="csX214" fmla="*/ 728074 w 909958"/>
                <a:gd name="csY214" fmla="*/ 40656 h 1356111"/>
                <a:gd name="csX215" fmla="*/ 712560 w 909958"/>
                <a:gd name="csY215" fmla="*/ 54030 h 1356111"/>
                <a:gd name="csX216" fmla="*/ 692767 w 909958"/>
                <a:gd name="csY216" fmla="*/ 36912 h 1356111"/>
                <a:gd name="csX217" fmla="*/ 680998 w 909958"/>
                <a:gd name="csY217" fmla="*/ 40656 h 1356111"/>
                <a:gd name="csX218" fmla="*/ 672974 w 909958"/>
                <a:gd name="csY218" fmla="*/ 35842 h 1356111"/>
                <a:gd name="csX219" fmla="*/ 668159 w 909958"/>
                <a:gd name="csY219" fmla="*/ 41726 h 1356111"/>
                <a:gd name="csX220" fmla="*/ 657995 w 909958"/>
                <a:gd name="csY220" fmla="*/ 38517 h 1356111"/>
                <a:gd name="csX221" fmla="*/ 643551 w 909958"/>
                <a:gd name="csY221" fmla="*/ 57240 h 1356111"/>
                <a:gd name="csX222" fmla="*/ 624828 w 909958"/>
                <a:gd name="csY222" fmla="*/ 59915 h 1356111"/>
                <a:gd name="csX223" fmla="*/ 631782 w 909958"/>
                <a:gd name="csY223" fmla="*/ 72754 h 1356111"/>
                <a:gd name="csX224" fmla="*/ 632317 w 909958"/>
                <a:gd name="csY224" fmla="*/ 85058 h 1356111"/>
                <a:gd name="csX225" fmla="*/ 618943 w 909958"/>
                <a:gd name="csY225" fmla="*/ 85593 h 1356111"/>
                <a:gd name="csX226" fmla="*/ 623758 w 909958"/>
                <a:gd name="csY226" fmla="*/ 108061 h 1356111"/>
                <a:gd name="csX227" fmla="*/ 615733 w 909958"/>
                <a:gd name="csY227" fmla="*/ 108596 h 1356111"/>
                <a:gd name="csX228" fmla="*/ 593265 w 909958"/>
                <a:gd name="csY228" fmla="*/ 97897 h 1356111"/>
                <a:gd name="csX229" fmla="*/ 586846 w 909958"/>
                <a:gd name="csY229" fmla="*/ 115015 h 1356111"/>
                <a:gd name="csX230" fmla="*/ 577217 w 909958"/>
                <a:gd name="csY230" fmla="*/ 113945 h 1356111"/>
                <a:gd name="csX231" fmla="*/ 568122 w 909958"/>
                <a:gd name="csY231" fmla="*/ 120365 h 1356111"/>
                <a:gd name="csX232" fmla="*/ 568122 w 909958"/>
                <a:gd name="csY232" fmla="*/ 127319 h 1356111"/>
                <a:gd name="csX233" fmla="*/ 575077 w 909958"/>
                <a:gd name="csY233" fmla="*/ 129994 h 1356111"/>
                <a:gd name="csX234" fmla="*/ 579892 w 909958"/>
                <a:gd name="csY234" fmla="*/ 139623 h 1356111"/>
                <a:gd name="csX235" fmla="*/ 590056 w 909958"/>
                <a:gd name="csY235" fmla="*/ 137483 h 1356111"/>
                <a:gd name="csX236" fmla="*/ 592730 w 909958"/>
                <a:gd name="csY236" fmla="*/ 142833 h 1356111"/>
                <a:gd name="csX237" fmla="*/ 590056 w 909958"/>
                <a:gd name="csY237" fmla="*/ 154602 h 1356111"/>
                <a:gd name="csX238" fmla="*/ 574542 w 909958"/>
                <a:gd name="csY238" fmla="*/ 168511 h 1356111"/>
                <a:gd name="csX239" fmla="*/ 575612 w 909958"/>
                <a:gd name="csY239" fmla="*/ 182955 h 1356111"/>
                <a:gd name="csX240" fmla="*/ 569192 w 909958"/>
                <a:gd name="csY240" fmla="*/ 202213 h 1356111"/>
                <a:gd name="csX241" fmla="*/ 586846 w 909958"/>
                <a:gd name="csY241" fmla="*/ 201143 h 1356111"/>
                <a:gd name="csX242" fmla="*/ 591126 w 909958"/>
                <a:gd name="csY242" fmla="*/ 205958 h 1356111"/>
                <a:gd name="csX243" fmla="*/ 588986 w 909958"/>
                <a:gd name="csY243" fmla="*/ 217727 h 1356111"/>
                <a:gd name="csX244" fmla="*/ 596475 w 909958"/>
                <a:gd name="csY244" fmla="*/ 220936 h 1356111"/>
                <a:gd name="csX245" fmla="*/ 598080 w 909958"/>
                <a:gd name="csY245" fmla="*/ 226821 h 1356111"/>
                <a:gd name="csX246" fmla="*/ 576682 w 909958"/>
                <a:gd name="csY246" fmla="*/ 254104 h 1356111"/>
                <a:gd name="csX247" fmla="*/ 568657 w 909958"/>
                <a:gd name="csY247" fmla="*/ 251964 h 1356111"/>
                <a:gd name="csX248" fmla="*/ 559563 w 909958"/>
                <a:gd name="csY248" fmla="*/ 258918 h 1356111"/>
                <a:gd name="csX249" fmla="*/ 546189 w 909958"/>
                <a:gd name="csY249" fmla="*/ 284596 h 1356111"/>
                <a:gd name="csX250" fmla="*/ 551004 w 909958"/>
                <a:gd name="csY250" fmla="*/ 292620 h 1356111"/>
                <a:gd name="csX251" fmla="*/ 533885 w 909958"/>
                <a:gd name="csY251" fmla="*/ 309204 h 1356111"/>
                <a:gd name="csX252" fmla="*/ 532280 w 909958"/>
                <a:gd name="csY252" fmla="*/ 318298 h 1356111"/>
                <a:gd name="csX253" fmla="*/ 519977 w 909958"/>
                <a:gd name="csY253" fmla="*/ 321508 h 1356111"/>
                <a:gd name="csX254" fmla="*/ 517302 w 909958"/>
                <a:gd name="csY254" fmla="*/ 337557 h 1356111"/>
                <a:gd name="csX255" fmla="*/ 507673 w 909958"/>
                <a:gd name="csY255" fmla="*/ 344511 h 1356111"/>
                <a:gd name="csX256" fmla="*/ 521046 w 909958"/>
                <a:gd name="csY256" fmla="*/ 352000 h 1356111"/>
                <a:gd name="csX257" fmla="*/ 533350 w 909958"/>
                <a:gd name="csY257" fmla="*/ 345046 h 1356111"/>
                <a:gd name="csX258" fmla="*/ 545119 w 909958"/>
                <a:gd name="csY258" fmla="*/ 350931 h 1356111"/>
                <a:gd name="csX259" fmla="*/ 550469 w 909958"/>
                <a:gd name="csY259" fmla="*/ 368049 h 1356111"/>
                <a:gd name="csX260" fmla="*/ 542445 w 909958"/>
                <a:gd name="csY260" fmla="*/ 372329 h 1356111"/>
                <a:gd name="csX261" fmla="*/ 536560 w 909958"/>
                <a:gd name="csY261" fmla="*/ 370189 h 1356111"/>
                <a:gd name="csX262" fmla="*/ 531746 w 909958"/>
                <a:gd name="csY262" fmla="*/ 375538 h 1356111"/>
                <a:gd name="csX263" fmla="*/ 545654 w 909958"/>
                <a:gd name="csY263" fmla="*/ 375004 h 1356111"/>
                <a:gd name="csX264" fmla="*/ 558493 w 909958"/>
                <a:gd name="csY264" fmla="*/ 391587 h 1356111"/>
                <a:gd name="csX265" fmla="*/ 551004 w 909958"/>
                <a:gd name="csY265" fmla="*/ 392122 h 1356111"/>
                <a:gd name="csX266" fmla="*/ 538700 w 909958"/>
                <a:gd name="csY266" fmla="*/ 403891 h 1356111"/>
                <a:gd name="csX267" fmla="*/ 536025 w 909958"/>
                <a:gd name="csY267" fmla="*/ 417265 h 1356111"/>
                <a:gd name="csX268" fmla="*/ 555284 w 909958"/>
                <a:gd name="csY268" fmla="*/ 419405 h 1356111"/>
                <a:gd name="csX269" fmla="*/ 639271 w 909958"/>
                <a:gd name="csY269" fmla="*/ 447222 h 1356111"/>
                <a:gd name="csX270" fmla="*/ 676184 w 909958"/>
                <a:gd name="csY270" fmla="*/ 447222 h 1356111"/>
                <a:gd name="csX271" fmla="*/ 671369 w 909958"/>
                <a:gd name="csY271" fmla="*/ 454712 h 1356111"/>
                <a:gd name="csX272" fmla="*/ 686348 w 909958"/>
                <a:gd name="csY272" fmla="*/ 462736 h 1356111"/>
                <a:gd name="csX273" fmla="*/ 687952 w 909958"/>
                <a:gd name="csY273" fmla="*/ 477180 h 1356111"/>
                <a:gd name="csX274" fmla="*/ 694907 w 909958"/>
                <a:gd name="csY274" fmla="*/ 485739 h 1356111"/>
                <a:gd name="csX275" fmla="*/ 701861 w 909958"/>
                <a:gd name="csY275" fmla="*/ 486274 h 1356111"/>
                <a:gd name="csX276" fmla="*/ 700257 w 909958"/>
                <a:gd name="csY276" fmla="*/ 504463 h 1356111"/>
                <a:gd name="csX277" fmla="*/ 691162 w 909958"/>
                <a:gd name="csY277" fmla="*/ 510882 h 1356111"/>
                <a:gd name="csX278" fmla="*/ 690627 w 909958"/>
                <a:gd name="csY278" fmla="*/ 516232 h 1356111"/>
                <a:gd name="csX279" fmla="*/ 711490 w 909958"/>
                <a:gd name="csY279" fmla="*/ 526931 h 1356111"/>
                <a:gd name="csX280" fmla="*/ 725399 w 909958"/>
                <a:gd name="csY280" fmla="*/ 562238 h 1356111"/>
                <a:gd name="csX281" fmla="*/ 729144 w 909958"/>
                <a:gd name="csY281" fmla="*/ 596475 h 1356111"/>
                <a:gd name="csX282" fmla="*/ 721120 w 909958"/>
                <a:gd name="csY282" fmla="*/ 603964 h 1356111"/>
                <a:gd name="csX283" fmla="*/ 713630 w 909958"/>
                <a:gd name="csY283" fmla="*/ 601825 h 1356111"/>
                <a:gd name="csX284" fmla="*/ 704536 w 909958"/>
                <a:gd name="csY284" fmla="*/ 614129 h 1356111"/>
                <a:gd name="csX285" fmla="*/ 693302 w 909958"/>
                <a:gd name="csY285" fmla="*/ 618943 h 1356111"/>
                <a:gd name="csX286" fmla="*/ 690092 w 909958"/>
                <a:gd name="csY286" fmla="*/ 629642 h 1356111"/>
                <a:gd name="csX287" fmla="*/ 682068 w 909958"/>
                <a:gd name="csY287" fmla="*/ 635527 h 1356111"/>
                <a:gd name="csX288" fmla="*/ 683138 w 909958"/>
                <a:gd name="csY288" fmla="*/ 657460 h 1356111"/>
                <a:gd name="csX289" fmla="*/ 668694 w 909958"/>
                <a:gd name="csY289" fmla="*/ 670834 h 1356111"/>
                <a:gd name="csX290" fmla="*/ 655855 w 909958"/>
                <a:gd name="csY290" fmla="*/ 663879 h 1356111"/>
                <a:gd name="csX291" fmla="*/ 631247 w 909958"/>
                <a:gd name="csY291" fmla="*/ 661740 h 1356111"/>
                <a:gd name="csX292" fmla="*/ 615198 w 909958"/>
                <a:gd name="csY292" fmla="*/ 686348 h 1356111"/>
                <a:gd name="csX293" fmla="*/ 619478 w 909958"/>
                <a:gd name="csY293" fmla="*/ 718980 h 1356111"/>
                <a:gd name="csX294" fmla="*/ 625363 w 909958"/>
                <a:gd name="csY294" fmla="*/ 728074 h 1356111"/>
                <a:gd name="csX295" fmla="*/ 638737 w 909958"/>
                <a:gd name="csY295" fmla="*/ 742518 h 1356111"/>
                <a:gd name="csX296" fmla="*/ 671369 w 909958"/>
                <a:gd name="csY296" fmla="*/ 748937 h 1356111"/>
                <a:gd name="csX297" fmla="*/ 695977 w 909958"/>
                <a:gd name="csY297" fmla="*/ 760706 h 1356111"/>
                <a:gd name="csX298" fmla="*/ 736098 w 909958"/>
                <a:gd name="csY298" fmla="*/ 768196 h 1356111"/>
                <a:gd name="csX299" fmla="*/ 739308 w 909958"/>
                <a:gd name="csY299" fmla="*/ 764451 h 1356111"/>
                <a:gd name="csX300" fmla="*/ 774080 w 909958"/>
                <a:gd name="csY300" fmla="*/ 768731 h 1356111"/>
                <a:gd name="csX301" fmla="*/ 808852 w 909958"/>
                <a:gd name="csY301" fmla="*/ 767126 h 1356111"/>
                <a:gd name="csX302" fmla="*/ 836135 w 909958"/>
                <a:gd name="csY302" fmla="*/ 774080 h 1356111"/>
                <a:gd name="csX303" fmla="*/ 852184 w 909958"/>
                <a:gd name="csY303" fmla="*/ 784779 h 1356111"/>
                <a:gd name="csX304" fmla="*/ 856463 w 909958"/>
                <a:gd name="csY304" fmla="*/ 801363 h 1356111"/>
                <a:gd name="csX305" fmla="*/ 846834 w 909958"/>
                <a:gd name="csY305" fmla="*/ 829181 h 13561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909958" h="1356111">
                  <a:moveTo>
                    <a:pt x="846834" y="829181"/>
                  </a:moveTo>
                  <a:lnTo>
                    <a:pt x="838810" y="837205"/>
                  </a:lnTo>
                  <a:lnTo>
                    <a:pt x="842020" y="844694"/>
                  </a:lnTo>
                  <a:lnTo>
                    <a:pt x="835600" y="845229"/>
                  </a:lnTo>
                  <a:lnTo>
                    <a:pt x="834530" y="851649"/>
                  </a:lnTo>
                  <a:lnTo>
                    <a:pt x="826506" y="853254"/>
                  </a:lnTo>
                  <a:lnTo>
                    <a:pt x="823831" y="863418"/>
                  </a:lnTo>
                  <a:lnTo>
                    <a:pt x="810457" y="876257"/>
                  </a:lnTo>
                  <a:lnTo>
                    <a:pt x="804573" y="896585"/>
                  </a:lnTo>
                  <a:lnTo>
                    <a:pt x="792804" y="907284"/>
                  </a:lnTo>
                  <a:lnTo>
                    <a:pt x="781035" y="865023"/>
                  </a:lnTo>
                  <a:lnTo>
                    <a:pt x="705606" y="862883"/>
                  </a:lnTo>
                  <a:lnTo>
                    <a:pt x="701326" y="799758"/>
                  </a:lnTo>
                  <a:lnTo>
                    <a:pt x="656925" y="757497"/>
                  </a:lnTo>
                  <a:lnTo>
                    <a:pt x="617338" y="827041"/>
                  </a:lnTo>
                  <a:lnTo>
                    <a:pt x="589521" y="809922"/>
                  </a:lnTo>
                  <a:lnTo>
                    <a:pt x="580961" y="834530"/>
                  </a:lnTo>
                  <a:lnTo>
                    <a:pt x="601290" y="847369"/>
                  </a:lnTo>
                  <a:lnTo>
                    <a:pt x="579357" y="892840"/>
                  </a:lnTo>
                  <a:lnTo>
                    <a:pt x="555284" y="893375"/>
                  </a:lnTo>
                  <a:lnTo>
                    <a:pt x="541375" y="875187"/>
                  </a:lnTo>
                  <a:lnTo>
                    <a:pt x="518907" y="880001"/>
                  </a:lnTo>
                  <a:lnTo>
                    <a:pt x="528001" y="963454"/>
                  </a:lnTo>
                  <a:lnTo>
                    <a:pt x="580961" y="1047442"/>
                  </a:lnTo>
                  <a:lnTo>
                    <a:pt x="680998" y="1121266"/>
                  </a:lnTo>
                  <a:lnTo>
                    <a:pt x="683138" y="1137850"/>
                  </a:lnTo>
                  <a:lnTo>
                    <a:pt x="678858" y="1160853"/>
                  </a:lnTo>
                  <a:lnTo>
                    <a:pt x="696512" y="1179041"/>
                  </a:lnTo>
                  <a:lnTo>
                    <a:pt x="706141" y="1205789"/>
                  </a:lnTo>
                  <a:lnTo>
                    <a:pt x="724329" y="1213813"/>
                  </a:lnTo>
                  <a:lnTo>
                    <a:pt x="718445" y="1244306"/>
                  </a:lnTo>
                  <a:lnTo>
                    <a:pt x="699187" y="1238956"/>
                  </a:lnTo>
                  <a:lnTo>
                    <a:pt x="686348" y="1244841"/>
                  </a:lnTo>
                  <a:lnTo>
                    <a:pt x="648366" y="1220233"/>
                  </a:lnTo>
                  <a:lnTo>
                    <a:pt x="629642" y="1221303"/>
                  </a:lnTo>
                  <a:lnTo>
                    <a:pt x="622688" y="1213813"/>
                  </a:lnTo>
                  <a:lnTo>
                    <a:pt x="595940" y="1213813"/>
                  </a:lnTo>
                  <a:lnTo>
                    <a:pt x="584706" y="1204719"/>
                  </a:lnTo>
                  <a:lnTo>
                    <a:pt x="567588" y="1201509"/>
                  </a:lnTo>
                  <a:lnTo>
                    <a:pt x="552074" y="1211139"/>
                  </a:lnTo>
                  <a:lnTo>
                    <a:pt x="540305" y="1206859"/>
                  </a:lnTo>
                  <a:lnTo>
                    <a:pt x="488414" y="1203114"/>
                  </a:lnTo>
                  <a:lnTo>
                    <a:pt x="461666" y="1194555"/>
                  </a:lnTo>
                  <a:lnTo>
                    <a:pt x="430639" y="1200975"/>
                  </a:lnTo>
                  <a:lnTo>
                    <a:pt x="415660" y="1211139"/>
                  </a:lnTo>
                  <a:lnTo>
                    <a:pt x="390517" y="1205254"/>
                  </a:lnTo>
                  <a:lnTo>
                    <a:pt x="383563" y="1208999"/>
                  </a:lnTo>
                  <a:lnTo>
                    <a:pt x="371794" y="1205789"/>
                  </a:lnTo>
                  <a:lnTo>
                    <a:pt x="360025" y="1195090"/>
                  </a:lnTo>
                  <a:lnTo>
                    <a:pt x="344511" y="1197230"/>
                  </a:lnTo>
                  <a:lnTo>
                    <a:pt x="334882" y="1192950"/>
                  </a:lnTo>
                  <a:lnTo>
                    <a:pt x="330602" y="1198300"/>
                  </a:lnTo>
                  <a:lnTo>
                    <a:pt x="318833" y="1200439"/>
                  </a:lnTo>
                  <a:lnTo>
                    <a:pt x="305459" y="1222908"/>
                  </a:lnTo>
                  <a:lnTo>
                    <a:pt x="309204" y="1253400"/>
                  </a:lnTo>
                  <a:lnTo>
                    <a:pt x="292621" y="1273194"/>
                  </a:lnTo>
                  <a:lnTo>
                    <a:pt x="288876" y="1288707"/>
                  </a:lnTo>
                  <a:lnTo>
                    <a:pt x="294225" y="1303151"/>
                  </a:lnTo>
                  <a:lnTo>
                    <a:pt x="310809" y="1303151"/>
                  </a:lnTo>
                  <a:lnTo>
                    <a:pt x="313484" y="1313315"/>
                  </a:lnTo>
                  <a:lnTo>
                    <a:pt x="284596" y="1327759"/>
                  </a:lnTo>
                  <a:lnTo>
                    <a:pt x="261593" y="1331503"/>
                  </a:lnTo>
                  <a:lnTo>
                    <a:pt x="248754" y="1322409"/>
                  </a:lnTo>
                  <a:lnTo>
                    <a:pt x="228961" y="1356112"/>
                  </a:lnTo>
                  <a:lnTo>
                    <a:pt x="216657" y="1352902"/>
                  </a:lnTo>
                  <a:lnTo>
                    <a:pt x="196864" y="1336853"/>
                  </a:lnTo>
                  <a:lnTo>
                    <a:pt x="213982" y="1314385"/>
                  </a:lnTo>
                  <a:lnTo>
                    <a:pt x="231101" y="1307430"/>
                  </a:lnTo>
                  <a:lnTo>
                    <a:pt x="227891" y="1295662"/>
                  </a:lnTo>
                  <a:lnTo>
                    <a:pt x="205958" y="1278008"/>
                  </a:lnTo>
                  <a:lnTo>
                    <a:pt x="197398" y="1265169"/>
                  </a:lnTo>
                  <a:lnTo>
                    <a:pt x="186164" y="1268914"/>
                  </a:lnTo>
                  <a:lnTo>
                    <a:pt x="174395" y="1261424"/>
                  </a:lnTo>
                  <a:lnTo>
                    <a:pt x="171721" y="1241631"/>
                  </a:lnTo>
                  <a:lnTo>
                    <a:pt x="154602" y="1237886"/>
                  </a:lnTo>
                  <a:lnTo>
                    <a:pt x="110736" y="1185461"/>
                  </a:lnTo>
                  <a:lnTo>
                    <a:pt x="88803" y="1185996"/>
                  </a:lnTo>
                  <a:lnTo>
                    <a:pt x="87733" y="1169947"/>
                  </a:lnTo>
                  <a:lnTo>
                    <a:pt x="97362" y="1150154"/>
                  </a:lnTo>
                  <a:lnTo>
                    <a:pt x="92547" y="1145874"/>
                  </a:lnTo>
                  <a:lnTo>
                    <a:pt x="74894" y="1149619"/>
                  </a:lnTo>
                  <a:lnTo>
                    <a:pt x="62590" y="1128756"/>
                  </a:lnTo>
                  <a:lnTo>
                    <a:pt x="64730" y="1106822"/>
                  </a:lnTo>
                  <a:lnTo>
                    <a:pt x="55635" y="1092914"/>
                  </a:lnTo>
                  <a:lnTo>
                    <a:pt x="63660" y="1078470"/>
                  </a:lnTo>
                  <a:lnTo>
                    <a:pt x="67404" y="998226"/>
                  </a:lnTo>
                  <a:lnTo>
                    <a:pt x="72754" y="995017"/>
                  </a:lnTo>
                  <a:lnTo>
                    <a:pt x="78638" y="1011600"/>
                  </a:lnTo>
                  <a:lnTo>
                    <a:pt x="98432" y="1020695"/>
                  </a:lnTo>
                  <a:lnTo>
                    <a:pt x="115550" y="1023369"/>
                  </a:lnTo>
                  <a:lnTo>
                    <a:pt x="123040" y="1012135"/>
                  </a:lnTo>
                  <a:lnTo>
                    <a:pt x="100572" y="1000901"/>
                  </a:lnTo>
                  <a:lnTo>
                    <a:pt x="87733" y="978968"/>
                  </a:lnTo>
                  <a:lnTo>
                    <a:pt x="77034" y="977898"/>
                  </a:lnTo>
                  <a:lnTo>
                    <a:pt x="63660" y="957570"/>
                  </a:lnTo>
                  <a:lnTo>
                    <a:pt x="56705" y="962384"/>
                  </a:lnTo>
                  <a:lnTo>
                    <a:pt x="39587" y="956500"/>
                  </a:lnTo>
                  <a:lnTo>
                    <a:pt x="35842" y="946871"/>
                  </a:lnTo>
                  <a:lnTo>
                    <a:pt x="31027" y="946871"/>
                  </a:lnTo>
                  <a:lnTo>
                    <a:pt x="27818" y="934032"/>
                  </a:lnTo>
                  <a:lnTo>
                    <a:pt x="17654" y="925473"/>
                  </a:lnTo>
                  <a:lnTo>
                    <a:pt x="18723" y="919053"/>
                  </a:lnTo>
                  <a:lnTo>
                    <a:pt x="6954" y="919588"/>
                  </a:lnTo>
                  <a:lnTo>
                    <a:pt x="10164" y="911029"/>
                  </a:lnTo>
                  <a:lnTo>
                    <a:pt x="3210" y="902470"/>
                  </a:lnTo>
                  <a:lnTo>
                    <a:pt x="8559" y="901400"/>
                  </a:lnTo>
                  <a:lnTo>
                    <a:pt x="8024" y="892840"/>
                  </a:lnTo>
                  <a:lnTo>
                    <a:pt x="15514" y="875187"/>
                  </a:lnTo>
                  <a:lnTo>
                    <a:pt x="0" y="851649"/>
                  </a:lnTo>
                  <a:lnTo>
                    <a:pt x="8024" y="850579"/>
                  </a:lnTo>
                  <a:lnTo>
                    <a:pt x="13909" y="843625"/>
                  </a:lnTo>
                  <a:lnTo>
                    <a:pt x="19793" y="851114"/>
                  </a:lnTo>
                  <a:lnTo>
                    <a:pt x="26748" y="851114"/>
                  </a:lnTo>
                  <a:lnTo>
                    <a:pt x="37982" y="838810"/>
                  </a:lnTo>
                  <a:lnTo>
                    <a:pt x="52961" y="850044"/>
                  </a:lnTo>
                  <a:lnTo>
                    <a:pt x="69009" y="848974"/>
                  </a:lnTo>
                  <a:lnTo>
                    <a:pt x="96292" y="832390"/>
                  </a:lnTo>
                  <a:lnTo>
                    <a:pt x="116620" y="832390"/>
                  </a:lnTo>
                  <a:lnTo>
                    <a:pt x="123040" y="837205"/>
                  </a:lnTo>
                  <a:lnTo>
                    <a:pt x="139623" y="831855"/>
                  </a:lnTo>
                  <a:lnTo>
                    <a:pt x="153532" y="771405"/>
                  </a:lnTo>
                  <a:lnTo>
                    <a:pt x="169581" y="751077"/>
                  </a:lnTo>
                  <a:lnTo>
                    <a:pt x="155672" y="725934"/>
                  </a:lnTo>
                  <a:lnTo>
                    <a:pt x="85593" y="733959"/>
                  </a:lnTo>
                  <a:lnTo>
                    <a:pt x="19793" y="683138"/>
                  </a:lnTo>
                  <a:lnTo>
                    <a:pt x="4815" y="646761"/>
                  </a:lnTo>
                  <a:lnTo>
                    <a:pt x="4280" y="550469"/>
                  </a:lnTo>
                  <a:lnTo>
                    <a:pt x="50286" y="518907"/>
                  </a:lnTo>
                  <a:lnTo>
                    <a:pt x="48146" y="513022"/>
                  </a:lnTo>
                  <a:lnTo>
                    <a:pt x="28888" y="506068"/>
                  </a:lnTo>
                  <a:lnTo>
                    <a:pt x="29957" y="499648"/>
                  </a:lnTo>
                  <a:lnTo>
                    <a:pt x="41727" y="498578"/>
                  </a:lnTo>
                  <a:lnTo>
                    <a:pt x="43866" y="486274"/>
                  </a:lnTo>
                  <a:lnTo>
                    <a:pt x="47076" y="487344"/>
                  </a:lnTo>
                  <a:lnTo>
                    <a:pt x="52961" y="480390"/>
                  </a:lnTo>
                  <a:lnTo>
                    <a:pt x="64730" y="484669"/>
                  </a:lnTo>
                  <a:lnTo>
                    <a:pt x="90407" y="472365"/>
                  </a:lnTo>
                  <a:lnTo>
                    <a:pt x="90407" y="453642"/>
                  </a:lnTo>
                  <a:lnTo>
                    <a:pt x="98967" y="450967"/>
                  </a:lnTo>
                  <a:lnTo>
                    <a:pt x="108596" y="457387"/>
                  </a:lnTo>
                  <a:lnTo>
                    <a:pt x="102711" y="440803"/>
                  </a:lnTo>
                  <a:lnTo>
                    <a:pt x="125714" y="433314"/>
                  </a:lnTo>
                  <a:lnTo>
                    <a:pt x="123040" y="424754"/>
                  </a:lnTo>
                  <a:lnTo>
                    <a:pt x="139623" y="405496"/>
                  </a:lnTo>
                  <a:lnTo>
                    <a:pt x="158882" y="398007"/>
                  </a:lnTo>
                  <a:lnTo>
                    <a:pt x="156207" y="386238"/>
                  </a:lnTo>
                  <a:lnTo>
                    <a:pt x="166371" y="381423"/>
                  </a:lnTo>
                  <a:lnTo>
                    <a:pt x="166371" y="344511"/>
                  </a:lnTo>
                  <a:lnTo>
                    <a:pt x="184560" y="318833"/>
                  </a:lnTo>
                  <a:lnTo>
                    <a:pt x="171186" y="304390"/>
                  </a:lnTo>
                  <a:lnTo>
                    <a:pt x="154067" y="295295"/>
                  </a:lnTo>
                  <a:lnTo>
                    <a:pt x="176000" y="273362"/>
                  </a:lnTo>
                  <a:lnTo>
                    <a:pt x="170651" y="260523"/>
                  </a:lnTo>
                  <a:lnTo>
                    <a:pt x="179745" y="259988"/>
                  </a:lnTo>
                  <a:lnTo>
                    <a:pt x="231636" y="292620"/>
                  </a:lnTo>
                  <a:lnTo>
                    <a:pt x="262128" y="174930"/>
                  </a:lnTo>
                  <a:lnTo>
                    <a:pt x="264268" y="168511"/>
                  </a:lnTo>
                  <a:lnTo>
                    <a:pt x="271757" y="170651"/>
                  </a:lnTo>
                  <a:lnTo>
                    <a:pt x="276572" y="149252"/>
                  </a:lnTo>
                  <a:lnTo>
                    <a:pt x="255709" y="140158"/>
                  </a:lnTo>
                  <a:lnTo>
                    <a:pt x="262128" y="115550"/>
                  </a:lnTo>
                  <a:lnTo>
                    <a:pt x="227891" y="116085"/>
                  </a:lnTo>
                  <a:lnTo>
                    <a:pt x="224681" y="111806"/>
                  </a:lnTo>
                  <a:lnTo>
                    <a:pt x="228426" y="106456"/>
                  </a:lnTo>
                  <a:lnTo>
                    <a:pt x="222006" y="104851"/>
                  </a:lnTo>
                  <a:lnTo>
                    <a:pt x="213447" y="89337"/>
                  </a:lnTo>
                  <a:lnTo>
                    <a:pt x="201678" y="88802"/>
                  </a:lnTo>
                  <a:lnTo>
                    <a:pt x="192584" y="82918"/>
                  </a:lnTo>
                  <a:lnTo>
                    <a:pt x="197933" y="59380"/>
                  </a:lnTo>
                  <a:lnTo>
                    <a:pt x="189909" y="52426"/>
                  </a:lnTo>
                  <a:lnTo>
                    <a:pt x="203283" y="46541"/>
                  </a:lnTo>
                  <a:lnTo>
                    <a:pt x="203283" y="39587"/>
                  </a:lnTo>
                  <a:lnTo>
                    <a:pt x="214517" y="29423"/>
                  </a:lnTo>
                  <a:lnTo>
                    <a:pt x="209702" y="18188"/>
                  </a:lnTo>
                  <a:lnTo>
                    <a:pt x="213982" y="6954"/>
                  </a:lnTo>
                  <a:lnTo>
                    <a:pt x="884281" y="0"/>
                  </a:lnTo>
                  <a:lnTo>
                    <a:pt x="896050" y="11769"/>
                  </a:lnTo>
                  <a:lnTo>
                    <a:pt x="903539" y="4815"/>
                  </a:lnTo>
                  <a:lnTo>
                    <a:pt x="909424" y="5350"/>
                  </a:lnTo>
                  <a:lnTo>
                    <a:pt x="909959" y="10699"/>
                  </a:lnTo>
                  <a:lnTo>
                    <a:pt x="896585" y="28353"/>
                  </a:lnTo>
                  <a:lnTo>
                    <a:pt x="884281" y="32632"/>
                  </a:lnTo>
                  <a:lnTo>
                    <a:pt x="899795" y="36912"/>
                  </a:lnTo>
                  <a:lnTo>
                    <a:pt x="904074" y="53496"/>
                  </a:lnTo>
                  <a:lnTo>
                    <a:pt x="889096" y="45471"/>
                  </a:lnTo>
                  <a:lnTo>
                    <a:pt x="886421" y="56705"/>
                  </a:lnTo>
                  <a:lnTo>
                    <a:pt x="870907" y="61520"/>
                  </a:lnTo>
                  <a:lnTo>
                    <a:pt x="860208" y="73289"/>
                  </a:lnTo>
                  <a:lnTo>
                    <a:pt x="854859" y="72219"/>
                  </a:lnTo>
                  <a:lnTo>
                    <a:pt x="851114" y="59380"/>
                  </a:lnTo>
                  <a:lnTo>
                    <a:pt x="842020" y="60985"/>
                  </a:lnTo>
                  <a:lnTo>
                    <a:pt x="830251" y="92012"/>
                  </a:lnTo>
                  <a:lnTo>
                    <a:pt x="818481" y="96827"/>
                  </a:lnTo>
                  <a:lnTo>
                    <a:pt x="815272" y="95757"/>
                  </a:lnTo>
                  <a:lnTo>
                    <a:pt x="829181" y="85058"/>
                  </a:lnTo>
                  <a:lnTo>
                    <a:pt x="827041" y="79173"/>
                  </a:lnTo>
                  <a:lnTo>
                    <a:pt x="819551" y="86663"/>
                  </a:lnTo>
                  <a:lnTo>
                    <a:pt x="806713" y="89337"/>
                  </a:lnTo>
                  <a:lnTo>
                    <a:pt x="808317" y="75429"/>
                  </a:lnTo>
                  <a:lnTo>
                    <a:pt x="802433" y="77034"/>
                  </a:lnTo>
                  <a:lnTo>
                    <a:pt x="798688" y="86128"/>
                  </a:lnTo>
                  <a:lnTo>
                    <a:pt x="796548" y="75429"/>
                  </a:lnTo>
                  <a:lnTo>
                    <a:pt x="791734" y="74894"/>
                  </a:lnTo>
                  <a:lnTo>
                    <a:pt x="785849" y="83988"/>
                  </a:lnTo>
                  <a:lnTo>
                    <a:pt x="777290" y="72219"/>
                  </a:lnTo>
                  <a:lnTo>
                    <a:pt x="775685" y="81313"/>
                  </a:lnTo>
                  <a:lnTo>
                    <a:pt x="764451" y="89872"/>
                  </a:lnTo>
                  <a:lnTo>
                    <a:pt x="761776" y="79708"/>
                  </a:lnTo>
                  <a:lnTo>
                    <a:pt x="749472" y="82918"/>
                  </a:lnTo>
                  <a:lnTo>
                    <a:pt x="751077" y="72219"/>
                  </a:lnTo>
                  <a:lnTo>
                    <a:pt x="741983" y="64729"/>
                  </a:lnTo>
                  <a:lnTo>
                    <a:pt x="718980" y="66334"/>
                  </a:lnTo>
                  <a:lnTo>
                    <a:pt x="719515" y="59915"/>
                  </a:lnTo>
                  <a:lnTo>
                    <a:pt x="732354" y="58310"/>
                  </a:lnTo>
                  <a:lnTo>
                    <a:pt x="728074" y="40656"/>
                  </a:lnTo>
                  <a:lnTo>
                    <a:pt x="712560" y="54030"/>
                  </a:lnTo>
                  <a:lnTo>
                    <a:pt x="692767" y="36912"/>
                  </a:lnTo>
                  <a:lnTo>
                    <a:pt x="680998" y="40656"/>
                  </a:lnTo>
                  <a:lnTo>
                    <a:pt x="672974" y="35842"/>
                  </a:lnTo>
                  <a:lnTo>
                    <a:pt x="668159" y="41726"/>
                  </a:lnTo>
                  <a:lnTo>
                    <a:pt x="657995" y="38517"/>
                  </a:lnTo>
                  <a:lnTo>
                    <a:pt x="643551" y="57240"/>
                  </a:lnTo>
                  <a:lnTo>
                    <a:pt x="624828" y="59915"/>
                  </a:lnTo>
                  <a:lnTo>
                    <a:pt x="631782" y="72754"/>
                  </a:lnTo>
                  <a:lnTo>
                    <a:pt x="632317" y="85058"/>
                  </a:lnTo>
                  <a:lnTo>
                    <a:pt x="618943" y="85593"/>
                  </a:lnTo>
                  <a:lnTo>
                    <a:pt x="623758" y="108061"/>
                  </a:lnTo>
                  <a:lnTo>
                    <a:pt x="615733" y="108596"/>
                  </a:lnTo>
                  <a:lnTo>
                    <a:pt x="593265" y="97897"/>
                  </a:lnTo>
                  <a:lnTo>
                    <a:pt x="586846" y="115015"/>
                  </a:lnTo>
                  <a:lnTo>
                    <a:pt x="577217" y="113945"/>
                  </a:lnTo>
                  <a:lnTo>
                    <a:pt x="568122" y="120365"/>
                  </a:lnTo>
                  <a:lnTo>
                    <a:pt x="568122" y="127319"/>
                  </a:lnTo>
                  <a:lnTo>
                    <a:pt x="575077" y="129994"/>
                  </a:lnTo>
                  <a:lnTo>
                    <a:pt x="579892" y="139623"/>
                  </a:lnTo>
                  <a:lnTo>
                    <a:pt x="590056" y="137483"/>
                  </a:lnTo>
                  <a:lnTo>
                    <a:pt x="592730" y="142833"/>
                  </a:lnTo>
                  <a:lnTo>
                    <a:pt x="590056" y="154602"/>
                  </a:lnTo>
                  <a:lnTo>
                    <a:pt x="574542" y="168511"/>
                  </a:lnTo>
                  <a:lnTo>
                    <a:pt x="575612" y="182955"/>
                  </a:lnTo>
                  <a:lnTo>
                    <a:pt x="569192" y="202213"/>
                  </a:lnTo>
                  <a:lnTo>
                    <a:pt x="586846" y="201143"/>
                  </a:lnTo>
                  <a:lnTo>
                    <a:pt x="591126" y="205958"/>
                  </a:lnTo>
                  <a:lnTo>
                    <a:pt x="588986" y="217727"/>
                  </a:lnTo>
                  <a:lnTo>
                    <a:pt x="596475" y="220936"/>
                  </a:lnTo>
                  <a:lnTo>
                    <a:pt x="598080" y="226821"/>
                  </a:lnTo>
                  <a:lnTo>
                    <a:pt x="576682" y="254104"/>
                  </a:lnTo>
                  <a:lnTo>
                    <a:pt x="568657" y="251964"/>
                  </a:lnTo>
                  <a:lnTo>
                    <a:pt x="559563" y="258918"/>
                  </a:lnTo>
                  <a:lnTo>
                    <a:pt x="546189" y="284596"/>
                  </a:lnTo>
                  <a:lnTo>
                    <a:pt x="551004" y="292620"/>
                  </a:lnTo>
                  <a:lnTo>
                    <a:pt x="533885" y="309204"/>
                  </a:lnTo>
                  <a:lnTo>
                    <a:pt x="532280" y="318298"/>
                  </a:lnTo>
                  <a:lnTo>
                    <a:pt x="519977" y="321508"/>
                  </a:lnTo>
                  <a:lnTo>
                    <a:pt x="517302" y="337557"/>
                  </a:lnTo>
                  <a:lnTo>
                    <a:pt x="507673" y="344511"/>
                  </a:lnTo>
                  <a:lnTo>
                    <a:pt x="521046" y="352000"/>
                  </a:lnTo>
                  <a:lnTo>
                    <a:pt x="533350" y="345046"/>
                  </a:lnTo>
                  <a:lnTo>
                    <a:pt x="545119" y="350931"/>
                  </a:lnTo>
                  <a:lnTo>
                    <a:pt x="550469" y="368049"/>
                  </a:lnTo>
                  <a:lnTo>
                    <a:pt x="542445" y="372329"/>
                  </a:lnTo>
                  <a:lnTo>
                    <a:pt x="536560" y="370189"/>
                  </a:lnTo>
                  <a:lnTo>
                    <a:pt x="531746" y="375538"/>
                  </a:lnTo>
                  <a:lnTo>
                    <a:pt x="545654" y="375004"/>
                  </a:lnTo>
                  <a:lnTo>
                    <a:pt x="558493" y="391587"/>
                  </a:lnTo>
                  <a:lnTo>
                    <a:pt x="551004" y="392122"/>
                  </a:lnTo>
                  <a:lnTo>
                    <a:pt x="538700" y="403891"/>
                  </a:lnTo>
                  <a:lnTo>
                    <a:pt x="536025" y="417265"/>
                  </a:lnTo>
                  <a:lnTo>
                    <a:pt x="555284" y="419405"/>
                  </a:lnTo>
                  <a:lnTo>
                    <a:pt x="639271" y="447222"/>
                  </a:lnTo>
                  <a:lnTo>
                    <a:pt x="676184" y="447222"/>
                  </a:lnTo>
                  <a:lnTo>
                    <a:pt x="671369" y="454712"/>
                  </a:lnTo>
                  <a:lnTo>
                    <a:pt x="686348" y="462736"/>
                  </a:lnTo>
                  <a:lnTo>
                    <a:pt x="687952" y="477180"/>
                  </a:lnTo>
                  <a:lnTo>
                    <a:pt x="694907" y="485739"/>
                  </a:lnTo>
                  <a:lnTo>
                    <a:pt x="701861" y="486274"/>
                  </a:lnTo>
                  <a:lnTo>
                    <a:pt x="700257" y="504463"/>
                  </a:lnTo>
                  <a:lnTo>
                    <a:pt x="691162" y="510882"/>
                  </a:lnTo>
                  <a:lnTo>
                    <a:pt x="690627" y="516232"/>
                  </a:lnTo>
                  <a:lnTo>
                    <a:pt x="711490" y="526931"/>
                  </a:lnTo>
                  <a:lnTo>
                    <a:pt x="725399" y="562238"/>
                  </a:lnTo>
                  <a:lnTo>
                    <a:pt x="729144" y="596475"/>
                  </a:lnTo>
                  <a:lnTo>
                    <a:pt x="721120" y="603964"/>
                  </a:lnTo>
                  <a:lnTo>
                    <a:pt x="713630" y="601825"/>
                  </a:lnTo>
                  <a:lnTo>
                    <a:pt x="704536" y="614129"/>
                  </a:lnTo>
                  <a:lnTo>
                    <a:pt x="693302" y="618943"/>
                  </a:lnTo>
                  <a:lnTo>
                    <a:pt x="690092" y="629642"/>
                  </a:lnTo>
                  <a:lnTo>
                    <a:pt x="682068" y="635527"/>
                  </a:lnTo>
                  <a:lnTo>
                    <a:pt x="683138" y="657460"/>
                  </a:lnTo>
                  <a:lnTo>
                    <a:pt x="668694" y="670834"/>
                  </a:lnTo>
                  <a:lnTo>
                    <a:pt x="655855" y="663879"/>
                  </a:lnTo>
                  <a:lnTo>
                    <a:pt x="631247" y="661740"/>
                  </a:lnTo>
                  <a:lnTo>
                    <a:pt x="615198" y="686348"/>
                  </a:lnTo>
                  <a:lnTo>
                    <a:pt x="619478" y="718980"/>
                  </a:lnTo>
                  <a:lnTo>
                    <a:pt x="625363" y="728074"/>
                  </a:lnTo>
                  <a:lnTo>
                    <a:pt x="638737" y="742518"/>
                  </a:lnTo>
                  <a:lnTo>
                    <a:pt x="671369" y="748937"/>
                  </a:lnTo>
                  <a:lnTo>
                    <a:pt x="695977" y="760706"/>
                  </a:lnTo>
                  <a:lnTo>
                    <a:pt x="736098" y="768196"/>
                  </a:lnTo>
                  <a:lnTo>
                    <a:pt x="739308" y="764451"/>
                  </a:lnTo>
                  <a:lnTo>
                    <a:pt x="774080" y="768731"/>
                  </a:lnTo>
                  <a:lnTo>
                    <a:pt x="808852" y="767126"/>
                  </a:lnTo>
                  <a:lnTo>
                    <a:pt x="836135" y="774080"/>
                  </a:lnTo>
                  <a:lnTo>
                    <a:pt x="852184" y="784779"/>
                  </a:lnTo>
                  <a:lnTo>
                    <a:pt x="856463" y="801363"/>
                  </a:lnTo>
                  <a:lnTo>
                    <a:pt x="846834" y="829181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6A4E87D4-2087-D505-C57E-42BDF1359644}"/>
                </a:ext>
              </a:extLst>
            </p:cNvPr>
            <p:cNvSpPr/>
            <p:nvPr/>
          </p:nvSpPr>
          <p:spPr>
            <a:xfrm>
              <a:off x="1361863" y="5227902"/>
              <a:ext cx="668380" cy="343143"/>
            </a:xfrm>
            <a:custGeom>
              <a:avLst/>
              <a:gdLst>
                <a:gd name="csX0" fmla="*/ 319903 w 978433"/>
                <a:gd name="csY0" fmla="*/ 79708 h 502323"/>
                <a:gd name="csX1" fmla="*/ 345046 w 978433"/>
                <a:gd name="csY1" fmla="*/ 62590 h 502323"/>
                <a:gd name="csX2" fmla="*/ 408171 w 978433"/>
                <a:gd name="csY2" fmla="*/ 64730 h 502323"/>
                <a:gd name="csX3" fmla="*/ 415125 w 978433"/>
                <a:gd name="csY3" fmla="*/ 77034 h 502323"/>
                <a:gd name="csX4" fmla="*/ 450967 w 978433"/>
                <a:gd name="csY4" fmla="*/ 93082 h 502323"/>
                <a:gd name="csX5" fmla="*/ 488414 w 978433"/>
                <a:gd name="csY5" fmla="*/ 121970 h 502323"/>
                <a:gd name="csX6" fmla="*/ 496974 w 978433"/>
                <a:gd name="csY6" fmla="*/ 102711 h 502323"/>
                <a:gd name="csX7" fmla="*/ 511952 w 978433"/>
                <a:gd name="csY7" fmla="*/ 98967 h 502323"/>
                <a:gd name="csX8" fmla="*/ 520512 w 978433"/>
                <a:gd name="csY8" fmla="*/ 87198 h 502323"/>
                <a:gd name="csX9" fmla="*/ 552074 w 978433"/>
                <a:gd name="csY9" fmla="*/ 88268 h 502323"/>
                <a:gd name="csX10" fmla="*/ 576682 w 978433"/>
                <a:gd name="csY10" fmla="*/ 80778 h 502323"/>
                <a:gd name="csX11" fmla="*/ 634992 w 978433"/>
                <a:gd name="csY11" fmla="*/ 86128 h 502323"/>
                <a:gd name="csX12" fmla="*/ 707211 w 978433"/>
                <a:gd name="csY12" fmla="*/ 83453 h 502323"/>
                <a:gd name="csX13" fmla="*/ 762846 w 978433"/>
                <a:gd name="csY13" fmla="*/ 86663 h 502323"/>
                <a:gd name="csX14" fmla="*/ 804573 w 978433"/>
                <a:gd name="csY14" fmla="*/ 75964 h 502323"/>
                <a:gd name="csX15" fmla="*/ 879467 w 978433"/>
                <a:gd name="csY15" fmla="*/ 73824 h 502323"/>
                <a:gd name="csX16" fmla="*/ 896050 w 978433"/>
                <a:gd name="csY16" fmla="*/ 63125 h 502323"/>
                <a:gd name="csX17" fmla="*/ 909424 w 978433"/>
                <a:gd name="csY17" fmla="*/ 42262 h 502323"/>
                <a:gd name="csX18" fmla="*/ 929752 w 978433"/>
                <a:gd name="csY18" fmla="*/ 43866 h 502323"/>
                <a:gd name="csX19" fmla="*/ 936707 w 978433"/>
                <a:gd name="csY19" fmla="*/ 40122 h 502323"/>
                <a:gd name="csX20" fmla="*/ 940451 w 978433"/>
                <a:gd name="csY20" fmla="*/ 42796 h 502323"/>
                <a:gd name="csX21" fmla="*/ 934032 w 978433"/>
                <a:gd name="csY21" fmla="*/ 49751 h 502323"/>
                <a:gd name="csX22" fmla="*/ 931892 w 978433"/>
                <a:gd name="csY22" fmla="*/ 67939 h 502323"/>
                <a:gd name="csX23" fmla="*/ 967734 w 978433"/>
                <a:gd name="csY23" fmla="*/ 72754 h 502323"/>
                <a:gd name="csX24" fmla="*/ 967734 w 978433"/>
                <a:gd name="csY24" fmla="*/ 117155 h 502323"/>
                <a:gd name="csX25" fmla="*/ 961850 w 978433"/>
                <a:gd name="csY25" fmla="*/ 129994 h 502323"/>
                <a:gd name="csX26" fmla="*/ 966129 w 978433"/>
                <a:gd name="csY26" fmla="*/ 136949 h 502323"/>
                <a:gd name="csX27" fmla="*/ 961315 w 978433"/>
                <a:gd name="csY27" fmla="*/ 152997 h 502323"/>
                <a:gd name="csX28" fmla="*/ 966129 w 978433"/>
                <a:gd name="csY28" fmla="*/ 157812 h 502323"/>
                <a:gd name="csX29" fmla="*/ 966129 w 978433"/>
                <a:gd name="csY29" fmla="*/ 182955 h 502323"/>
                <a:gd name="csX30" fmla="*/ 978433 w 978433"/>
                <a:gd name="csY30" fmla="*/ 188839 h 502323"/>
                <a:gd name="csX31" fmla="*/ 966664 w 978433"/>
                <a:gd name="csY31" fmla="*/ 189374 h 502323"/>
                <a:gd name="csX32" fmla="*/ 958640 w 978433"/>
                <a:gd name="csY32" fmla="*/ 205423 h 502323"/>
                <a:gd name="csX33" fmla="*/ 932427 w 978433"/>
                <a:gd name="csY33" fmla="*/ 200073 h 502323"/>
                <a:gd name="csX34" fmla="*/ 934032 w 978433"/>
                <a:gd name="csY34" fmla="*/ 209703 h 502323"/>
                <a:gd name="csX35" fmla="*/ 924403 w 978433"/>
                <a:gd name="csY35" fmla="*/ 215587 h 502323"/>
                <a:gd name="csX36" fmla="*/ 884816 w 978433"/>
                <a:gd name="csY36" fmla="*/ 210773 h 502323"/>
                <a:gd name="csX37" fmla="*/ 864488 w 978433"/>
                <a:gd name="csY37" fmla="*/ 199003 h 502323"/>
                <a:gd name="csX38" fmla="*/ 806713 w 978433"/>
                <a:gd name="csY38" fmla="*/ 225216 h 502323"/>
                <a:gd name="csX39" fmla="*/ 508742 w 978433"/>
                <a:gd name="csY39" fmla="*/ 454177 h 502323"/>
                <a:gd name="csX40" fmla="*/ 506603 w 978433"/>
                <a:gd name="csY40" fmla="*/ 469156 h 502323"/>
                <a:gd name="csX41" fmla="*/ 523186 w 978433"/>
                <a:gd name="csY41" fmla="*/ 479855 h 502323"/>
                <a:gd name="csX42" fmla="*/ 519442 w 978433"/>
                <a:gd name="csY42" fmla="*/ 489484 h 502323"/>
                <a:gd name="csX43" fmla="*/ 511952 w 978433"/>
                <a:gd name="csY43" fmla="*/ 493229 h 502323"/>
                <a:gd name="csX44" fmla="*/ 491624 w 978433"/>
                <a:gd name="csY44" fmla="*/ 490019 h 502323"/>
                <a:gd name="csX45" fmla="*/ 485739 w 978433"/>
                <a:gd name="csY45" fmla="*/ 494834 h 502323"/>
                <a:gd name="csX46" fmla="*/ 465411 w 978433"/>
                <a:gd name="csY46" fmla="*/ 498044 h 502323"/>
                <a:gd name="csX47" fmla="*/ 432779 w 978433"/>
                <a:gd name="csY47" fmla="*/ 496438 h 502323"/>
                <a:gd name="csX48" fmla="*/ 423685 w 978433"/>
                <a:gd name="csY48" fmla="*/ 483065 h 502323"/>
                <a:gd name="csX49" fmla="*/ 415660 w 978433"/>
                <a:gd name="csY49" fmla="*/ 457387 h 502323"/>
                <a:gd name="csX50" fmla="*/ 400147 w 978433"/>
                <a:gd name="csY50" fmla="*/ 453642 h 502323"/>
                <a:gd name="csX51" fmla="*/ 390517 w 978433"/>
                <a:gd name="csY51" fmla="*/ 460597 h 502323"/>
                <a:gd name="csX52" fmla="*/ 388378 w 978433"/>
                <a:gd name="csY52" fmla="*/ 483600 h 502323"/>
                <a:gd name="csX53" fmla="*/ 381958 w 978433"/>
                <a:gd name="csY53" fmla="*/ 487344 h 502323"/>
                <a:gd name="csX54" fmla="*/ 349861 w 978433"/>
                <a:gd name="csY54" fmla="*/ 491624 h 502323"/>
                <a:gd name="csX55" fmla="*/ 333812 w 978433"/>
                <a:gd name="csY55" fmla="*/ 481995 h 502323"/>
                <a:gd name="csX56" fmla="*/ 330602 w 978433"/>
                <a:gd name="csY56" fmla="*/ 475040 h 502323"/>
                <a:gd name="csX57" fmla="*/ 324183 w 978433"/>
                <a:gd name="csY57" fmla="*/ 475040 h 502323"/>
                <a:gd name="csX58" fmla="*/ 294760 w 978433"/>
                <a:gd name="csY58" fmla="*/ 487344 h 502323"/>
                <a:gd name="csX59" fmla="*/ 286201 w 978433"/>
                <a:gd name="csY59" fmla="*/ 484670 h 502323"/>
                <a:gd name="csX60" fmla="*/ 260523 w 978433"/>
                <a:gd name="csY60" fmla="*/ 499648 h 502323"/>
                <a:gd name="csX61" fmla="*/ 256779 w 978433"/>
                <a:gd name="csY61" fmla="*/ 495369 h 502323"/>
                <a:gd name="csX62" fmla="*/ 243405 w 978433"/>
                <a:gd name="csY62" fmla="*/ 502323 h 502323"/>
                <a:gd name="csX63" fmla="*/ 233776 w 978433"/>
                <a:gd name="csY63" fmla="*/ 496974 h 502323"/>
                <a:gd name="csX64" fmla="*/ 229496 w 978433"/>
                <a:gd name="csY64" fmla="*/ 500718 h 502323"/>
                <a:gd name="csX65" fmla="*/ 215052 w 978433"/>
                <a:gd name="csY65" fmla="*/ 492159 h 502323"/>
                <a:gd name="csX66" fmla="*/ 203818 w 978433"/>
                <a:gd name="csY66" fmla="*/ 495904 h 502323"/>
                <a:gd name="csX67" fmla="*/ 199003 w 978433"/>
                <a:gd name="csY67" fmla="*/ 484135 h 502323"/>
                <a:gd name="csX68" fmla="*/ 205423 w 978433"/>
                <a:gd name="csY68" fmla="*/ 456317 h 502323"/>
                <a:gd name="csX69" fmla="*/ 187234 w 978433"/>
                <a:gd name="csY69" fmla="*/ 448292 h 502323"/>
                <a:gd name="csX70" fmla="*/ 177605 w 978433"/>
                <a:gd name="csY70" fmla="*/ 421545 h 502323"/>
                <a:gd name="csX71" fmla="*/ 159952 w 978433"/>
                <a:gd name="csY71" fmla="*/ 403356 h 502323"/>
                <a:gd name="csX72" fmla="*/ 164231 w 978433"/>
                <a:gd name="csY72" fmla="*/ 380353 h 502323"/>
                <a:gd name="csX73" fmla="*/ 162627 w 978433"/>
                <a:gd name="csY73" fmla="*/ 364305 h 502323"/>
                <a:gd name="csX74" fmla="*/ 62055 w 978433"/>
                <a:gd name="csY74" fmla="*/ 289946 h 502323"/>
                <a:gd name="csX75" fmla="*/ 9094 w 978433"/>
                <a:gd name="csY75" fmla="*/ 205958 h 502323"/>
                <a:gd name="csX76" fmla="*/ 0 w 978433"/>
                <a:gd name="csY76" fmla="*/ 122505 h 502323"/>
                <a:gd name="csX77" fmla="*/ 22468 w 978433"/>
                <a:gd name="csY77" fmla="*/ 117690 h 502323"/>
                <a:gd name="csX78" fmla="*/ 36377 w 978433"/>
                <a:gd name="csY78" fmla="*/ 135879 h 502323"/>
                <a:gd name="csX79" fmla="*/ 60450 w 978433"/>
                <a:gd name="csY79" fmla="*/ 135344 h 502323"/>
                <a:gd name="csX80" fmla="*/ 82383 w 978433"/>
                <a:gd name="csY80" fmla="*/ 89872 h 502323"/>
                <a:gd name="csX81" fmla="*/ 62055 w 978433"/>
                <a:gd name="csY81" fmla="*/ 77034 h 502323"/>
                <a:gd name="csX82" fmla="*/ 70614 w 978433"/>
                <a:gd name="csY82" fmla="*/ 52426 h 502323"/>
                <a:gd name="csX83" fmla="*/ 98432 w 978433"/>
                <a:gd name="csY83" fmla="*/ 69544 h 502323"/>
                <a:gd name="csX84" fmla="*/ 138019 w 978433"/>
                <a:gd name="csY84" fmla="*/ 0 h 502323"/>
                <a:gd name="csX85" fmla="*/ 182420 w 978433"/>
                <a:gd name="csY85" fmla="*/ 42262 h 502323"/>
                <a:gd name="csX86" fmla="*/ 186700 w 978433"/>
                <a:gd name="csY86" fmla="*/ 105386 h 502323"/>
                <a:gd name="csX87" fmla="*/ 262128 w 978433"/>
                <a:gd name="csY87" fmla="*/ 107526 h 502323"/>
                <a:gd name="csX88" fmla="*/ 273897 w 978433"/>
                <a:gd name="csY88" fmla="*/ 149787 h 502323"/>
                <a:gd name="csX89" fmla="*/ 285666 w 978433"/>
                <a:gd name="csY89" fmla="*/ 139088 h 502323"/>
                <a:gd name="csX90" fmla="*/ 291551 w 978433"/>
                <a:gd name="csY90" fmla="*/ 118760 h 502323"/>
                <a:gd name="csX91" fmla="*/ 304925 w 978433"/>
                <a:gd name="csY91" fmla="*/ 105921 h 502323"/>
                <a:gd name="csX92" fmla="*/ 307599 w 978433"/>
                <a:gd name="csY92" fmla="*/ 95757 h 502323"/>
                <a:gd name="csX93" fmla="*/ 315624 w 978433"/>
                <a:gd name="csY93" fmla="*/ 94152 h 502323"/>
                <a:gd name="csX94" fmla="*/ 316694 w 978433"/>
                <a:gd name="csY94" fmla="*/ 87733 h 502323"/>
                <a:gd name="csX95" fmla="*/ 323113 w 978433"/>
                <a:gd name="csY95" fmla="*/ 87198 h 502323"/>
                <a:gd name="csX96" fmla="*/ 319903 w 978433"/>
                <a:gd name="csY96" fmla="*/ 79708 h 5023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</a:cxnLst>
              <a:rect l="l" t="t" r="r" b="b"/>
              <a:pathLst>
                <a:path w="978433" h="502323">
                  <a:moveTo>
                    <a:pt x="319903" y="79708"/>
                  </a:moveTo>
                  <a:lnTo>
                    <a:pt x="345046" y="62590"/>
                  </a:lnTo>
                  <a:lnTo>
                    <a:pt x="408171" y="64730"/>
                  </a:lnTo>
                  <a:lnTo>
                    <a:pt x="415125" y="77034"/>
                  </a:lnTo>
                  <a:lnTo>
                    <a:pt x="450967" y="93082"/>
                  </a:lnTo>
                  <a:lnTo>
                    <a:pt x="488414" y="121970"/>
                  </a:lnTo>
                  <a:lnTo>
                    <a:pt x="496974" y="102711"/>
                  </a:lnTo>
                  <a:lnTo>
                    <a:pt x="511952" y="98967"/>
                  </a:lnTo>
                  <a:lnTo>
                    <a:pt x="520512" y="87198"/>
                  </a:lnTo>
                  <a:lnTo>
                    <a:pt x="552074" y="88268"/>
                  </a:lnTo>
                  <a:lnTo>
                    <a:pt x="576682" y="80778"/>
                  </a:lnTo>
                  <a:lnTo>
                    <a:pt x="634992" y="86128"/>
                  </a:lnTo>
                  <a:lnTo>
                    <a:pt x="707211" y="83453"/>
                  </a:lnTo>
                  <a:lnTo>
                    <a:pt x="762846" y="86663"/>
                  </a:lnTo>
                  <a:lnTo>
                    <a:pt x="804573" y="75964"/>
                  </a:lnTo>
                  <a:lnTo>
                    <a:pt x="879467" y="73824"/>
                  </a:lnTo>
                  <a:lnTo>
                    <a:pt x="896050" y="63125"/>
                  </a:lnTo>
                  <a:lnTo>
                    <a:pt x="909424" y="42262"/>
                  </a:lnTo>
                  <a:lnTo>
                    <a:pt x="929752" y="43866"/>
                  </a:lnTo>
                  <a:lnTo>
                    <a:pt x="936707" y="40122"/>
                  </a:lnTo>
                  <a:lnTo>
                    <a:pt x="940451" y="42796"/>
                  </a:lnTo>
                  <a:lnTo>
                    <a:pt x="934032" y="49751"/>
                  </a:lnTo>
                  <a:lnTo>
                    <a:pt x="931892" y="67939"/>
                  </a:lnTo>
                  <a:lnTo>
                    <a:pt x="967734" y="72754"/>
                  </a:lnTo>
                  <a:lnTo>
                    <a:pt x="967734" y="117155"/>
                  </a:lnTo>
                  <a:lnTo>
                    <a:pt x="961850" y="129994"/>
                  </a:lnTo>
                  <a:lnTo>
                    <a:pt x="966129" y="136949"/>
                  </a:lnTo>
                  <a:lnTo>
                    <a:pt x="961315" y="152997"/>
                  </a:lnTo>
                  <a:lnTo>
                    <a:pt x="966129" y="157812"/>
                  </a:lnTo>
                  <a:lnTo>
                    <a:pt x="966129" y="182955"/>
                  </a:lnTo>
                  <a:lnTo>
                    <a:pt x="978433" y="188839"/>
                  </a:lnTo>
                  <a:lnTo>
                    <a:pt x="966664" y="189374"/>
                  </a:lnTo>
                  <a:lnTo>
                    <a:pt x="958640" y="205423"/>
                  </a:lnTo>
                  <a:lnTo>
                    <a:pt x="932427" y="200073"/>
                  </a:lnTo>
                  <a:lnTo>
                    <a:pt x="934032" y="209703"/>
                  </a:lnTo>
                  <a:lnTo>
                    <a:pt x="924403" y="215587"/>
                  </a:lnTo>
                  <a:lnTo>
                    <a:pt x="884816" y="210773"/>
                  </a:lnTo>
                  <a:lnTo>
                    <a:pt x="864488" y="199003"/>
                  </a:lnTo>
                  <a:lnTo>
                    <a:pt x="806713" y="225216"/>
                  </a:lnTo>
                  <a:lnTo>
                    <a:pt x="508742" y="454177"/>
                  </a:lnTo>
                  <a:lnTo>
                    <a:pt x="506603" y="469156"/>
                  </a:lnTo>
                  <a:lnTo>
                    <a:pt x="523186" y="479855"/>
                  </a:lnTo>
                  <a:lnTo>
                    <a:pt x="519442" y="489484"/>
                  </a:lnTo>
                  <a:lnTo>
                    <a:pt x="511952" y="493229"/>
                  </a:lnTo>
                  <a:lnTo>
                    <a:pt x="491624" y="490019"/>
                  </a:lnTo>
                  <a:lnTo>
                    <a:pt x="485739" y="494834"/>
                  </a:lnTo>
                  <a:lnTo>
                    <a:pt x="465411" y="498044"/>
                  </a:lnTo>
                  <a:lnTo>
                    <a:pt x="432779" y="496438"/>
                  </a:lnTo>
                  <a:lnTo>
                    <a:pt x="423685" y="483065"/>
                  </a:lnTo>
                  <a:lnTo>
                    <a:pt x="415660" y="457387"/>
                  </a:lnTo>
                  <a:lnTo>
                    <a:pt x="400147" y="453642"/>
                  </a:lnTo>
                  <a:lnTo>
                    <a:pt x="390517" y="460597"/>
                  </a:lnTo>
                  <a:lnTo>
                    <a:pt x="388378" y="483600"/>
                  </a:lnTo>
                  <a:lnTo>
                    <a:pt x="381958" y="487344"/>
                  </a:lnTo>
                  <a:lnTo>
                    <a:pt x="349861" y="491624"/>
                  </a:lnTo>
                  <a:lnTo>
                    <a:pt x="333812" y="481995"/>
                  </a:lnTo>
                  <a:lnTo>
                    <a:pt x="330602" y="475040"/>
                  </a:lnTo>
                  <a:lnTo>
                    <a:pt x="324183" y="475040"/>
                  </a:lnTo>
                  <a:lnTo>
                    <a:pt x="294760" y="487344"/>
                  </a:lnTo>
                  <a:lnTo>
                    <a:pt x="286201" y="484670"/>
                  </a:lnTo>
                  <a:lnTo>
                    <a:pt x="260523" y="499648"/>
                  </a:lnTo>
                  <a:lnTo>
                    <a:pt x="256779" y="495369"/>
                  </a:lnTo>
                  <a:lnTo>
                    <a:pt x="243405" y="502323"/>
                  </a:lnTo>
                  <a:lnTo>
                    <a:pt x="233776" y="496974"/>
                  </a:lnTo>
                  <a:lnTo>
                    <a:pt x="229496" y="500718"/>
                  </a:lnTo>
                  <a:lnTo>
                    <a:pt x="215052" y="492159"/>
                  </a:lnTo>
                  <a:lnTo>
                    <a:pt x="203818" y="495904"/>
                  </a:lnTo>
                  <a:lnTo>
                    <a:pt x="199003" y="484135"/>
                  </a:lnTo>
                  <a:lnTo>
                    <a:pt x="205423" y="456317"/>
                  </a:lnTo>
                  <a:lnTo>
                    <a:pt x="187234" y="448292"/>
                  </a:lnTo>
                  <a:lnTo>
                    <a:pt x="177605" y="421545"/>
                  </a:lnTo>
                  <a:lnTo>
                    <a:pt x="159952" y="403356"/>
                  </a:lnTo>
                  <a:lnTo>
                    <a:pt x="164231" y="380353"/>
                  </a:lnTo>
                  <a:lnTo>
                    <a:pt x="162627" y="364305"/>
                  </a:lnTo>
                  <a:lnTo>
                    <a:pt x="62055" y="289946"/>
                  </a:lnTo>
                  <a:lnTo>
                    <a:pt x="9094" y="205958"/>
                  </a:lnTo>
                  <a:lnTo>
                    <a:pt x="0" y="122505"/>
                  </a:lnTo>
                  <a:lnTo>
                    <a:pt x="22468" y="117690"/>
                  </a:lnTo>
                  <a:lnTo>
                    <a:pt x="36377" y="135879"/>
                  </a:lnTo>
                  <a:lnTo>
                    <a:pt x="60450" y="135344"/>
                  </a:lnTo>
                  <a:lnTo>
                    <a:pt x="82383" y="89872"/>
                  </a:lnTo>
                  <a:lnTo>
                    <a:pt x="62055" y="77034"/>
                  </a:lnTo>
                  <a:lnTo>
                    <a:pt x="70614" y="52426"/>
                  </a:lnTo>
                  <a:lnTo>
                    <a:pt x="98432" y="69544"/>
                  </a:lnTo>
                  <a:lnTo>
                    <a:pt x="138019" y="0"/>
                  </a:lnTo>
                  <a:lnTo>
                    <a:pt x="182420" y="42262"/>
                  </a:lnTo>
                  <a:lnTo>
                    <a:pt x="186700" y="105386"/>
                  </a:lnTo>
                  <a:lnTo>
                    <a:pt x="262128" y="107526"/>
                  </a:lnTo>
                  <a:lnTo>
                    <a:pt x="273897" y="149787"/>
                  </a:lnTo>
                  <a:lnTo>
                    <a:pt x="285666" y="139088"/>
                  </a:lnTo>
                  <a:lnTo>
                    <a:pt x="291551" y="118760"/>
                  </a:lnTo>
                  <a:lnTo>
                    <a:pt x="304925" y="105921"/>
                  </a:lnTo>
                  <a:lnTo>
                    <a:pt x="307599" y="95757"/>
                  </a:lnTo>
                  <a:lnTo>
                    <a:pt x="315624" y="94152"/>
                  </a:lnTo>
                  <a:lnTo>
                    <a:pt x="316694" y="87733"/>
                  </a:lnTo>
                  <a:lnTo>
                    <a:pt x="323113" y="87198"/>
                  </a:lnTo>
                  <a:lnTo>
                    <a:pt x="319903" y="79708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75E8458B-3132-1B55-44A3-7CAEACAE1DDE}"/>
                </a:ext>
              </a:extLst>
            </p:cNvPr>
            <p:cNvSpPr/>
            <p:nvPr/>
          </p:nvSpPr>
          <p:spPr>
            <a:xfrm>
              <a:off x="1354189" y="4710447"/>
              <a:ext cx="975345" cy="674958"/>
            </a:xfrm>
            <a:custGeom>
              <a:avLst/>
              <a:gdLst>
                <a:gd name="csX0" fmla="*/ 783174 w 1427795"/>
                <a:gd name="csY0" fmla="*/ 80243 h 988062"/>
                <a:gd name="csX1" fmla="*/ 790664 w 1427795"/>
                <a:gd name="csY1" fmla="*/ 55635 h 988062"/>
                <a:gd name="csX2" fmla="*/ 799223 w 1427795"/>
                <a:gd name="csY2" fmla="*/ 64195 h 988062"/>
                <a:gd name="csX3" fmla="*/ 812597 w 1427795"/>
                <a:gd name="csY3" fmla="*/ 61520 h 988062"/>
                <a:gd name="csX4" fmla="*/ 812062 w 1427795"/>
                <a:gd name="csY4" fmla="*/ 80778 h 988062"/>
                <a:gd name="csX5" fmla="*/ 821156 w 1427795"/>
                <a:gd name="csY5" fmla="*/ 71684 h 988062"/>
                <a:gd name="csX6" fmla="*/ 835600 w 1427795"/>
                <a:gd name="csY6" fmla="*/ 69544 h 988062"/>
                <a:gd name="csX7" fmla="*/ 845229 w 1427795"/>
                <a:gd name="csY7" fmla="*/ 80243 h 988062"/>
                <a:gd name="csX8" fmla="*/ 845229 w 1427795"/>
                <a:gd name="csY8" fmla="*/ 64729 h 988062"/>
                <a:gd name="csX9" fmla="*/ 839345 w 1427795"/>
                <a:gd name="csY9" fmla="*/ 62590 h 988062"/>
                <a:gd name="csX10" fmla="*/ 846834 w 1427795"/>
                <a:gd name="csY10" fmla="*/ 56170 h 988062"/>
                <a:gd name="csX11" fmla="*/ 848439 w 1427795"/>
                <a:gd name="csY11" fmla="*/ 63125 h 988062"/>
                <a:gd name="csX12" fmla="*/ 866628 w 1427795"/>
                <a:gd name="csY12" fmla="*/ 70079 h 988062"/>
                <a:gd name="csX13" fmla="*/ 860743 w 1427795"/>
                <a:gd name="csY13" fmla="*/ 83453 h 988062"/>
                <a:gd name="csX14" fmla="*/ 873582 w 1427795"/>
                <a:gd name="csY14" fmla="*/ 79173 h 988062"/>
                <a:gd name="csX15" fmla="*/ 865023 w 1427795"/>
                <a:gd name="csY15" fmla="*/ 90942 h 988062"/>
                <a:gd name="csX16" fmla="*/ 879466 w 1427795"/>
                <a:gd name="csY16" fmla="*/ 93082 h 988062"/>
                <a:gd name="csX17" fmla="*/ 880536 w 1427795"/>
                <a:gd name="csY17" fmla="*/ 104316 h 988062"/>
                <a:gd name="csX18" fmla="*/ 888561 w 1427795"/>
                <a:gd name="csY18" fmla="*/ 98967 h 988062"/>
                <a:gd name="csX19" fmla="*/ 890701 w 1427795"/>
                <a:gd name="csY19" fmla="*/ 106456 h 988062"/>
                <a:gd name="csX20" fmla="*/ 894980 w 1427795"/>
                <a:gd name="csY20" fmla="*/ 106456 h 988062"/>
                <a:gd name="csX21" fmla="*/ 898190 w 1427795"/>
                <a:gd name="csY21" fmla="*/ 97362 h 988062"/>
                <a:gd name="csX22" fmla="*/ 905679 w 1427795"/>
                <a:gd name="csY22" fmla="*/ 105386 h 988062"/>
                <a:gd name="csX23" fmla="*/ 913169 w 1427795"/>
                <a:gd name="csY23" fmla="*/ 102176 h 988062"/>
                <a:gd name="csX24" fmla="*/ 914774 w 1427795"/>
                <a:gd name="csY24" fmla="*/ 111806 h 988062"/>
                <a:gd name="csX25" fmla="*/ 922798 w 1427795"/>
                <a:gd name="csY25" fmla="*/ 109666 h 988062"/>
                <a:gd name="csX26" fmla="*/ 926007 w 1427795"/>
                <a:gd name="csY26" fmla="*/ 118225 h 988062"/>
                <a:gd name="csX27" fmla="*/ 931357 w 1427795"/>
                <a:gd name="csY27" fmla="*/ 114480 h 988062"/>
                <a:gd name="csX28" fmla="*/ 929752 w 1427795"/>
                <a:gd name="csY28" fmla="*/ 104316 h 988062"/>
                <a:gd name="csX29" fmla="*/ 936707 w 1427795"/>
                <a:gd name="csY29" fmla="*/ 105921 h 988062"/>
                <a:gd name="csX30" fmla="*/ 940986 w 1427795"/>
                <a:gd name="csY30" fmla="*/ 117155 h 988062"/>
                <a:gd name="csX31" fmla="*/ 932427 w 1427795"/>
                <a:gd name="csY31" fmla="*/ 124645 h 988062"/>
                <a:gd name="csX32" fmla="*/ 945266 w 1427795"/>
                <a:gd name="csY32" fmla="*/ 128924 h 988062"/>
                <a:gd name="csX33" fmla="*/ 942591 w 1427795"/>
                <a:gd name="csY33" fmla="*/ 134274 h 988062"/>
                <a:gd name="csX34" fmla="*/ 959175 w 1427795"/>
                <a:gd name="csY34" fmla="*/ 138018 h 988062"/>
                <a:gd name="csX35" fmla="*/ 961850 w 1427795"/>
                <a:gd name="csY35" fmla="*/ 148717 h 988062"/>
                <a:gd name="csX36" fmla="*/ 958105 w 1427795"/>
                <a:gd name="csY36" fmla="*/ 154067 h 988062"/>
                <a:gd name="csX37" fmla="*/ 965594 w 1427795"/>
                <a:gd name="csY37" fmla="*/ 164231 h 988062"/>
                <a:gd name="csX38" fmla="*/ 973084 w 1427795"/>
                <a:gd name="csY38" fmla="*/ 167976 h 988062"/>
                <a:gd name="csX39" fmla="*/ 989132 w 1427795"/>
                <a:gd name="csY39" fmla="*/ 162091 h 988062"/>
                <a:gd name="csX40" fmla="*/ 989667 w 1427795"/>
                <a:gd name="csY40" fmla="*/ 165301 h 988062"/>
                <a:gd name="csX41" fmla="*/ 1005716 w 1427795"/>
                <a:gd name="csY41" fmla="*/ 166906 h 988062"/>
                <a:gd name="csX42" fmla="*/ 1007321 w 1427795"/>
                <a:gd name="csY42" fmla="*/ 161021 h 988062"/>
                <a:gd name="csX43" fmla="*/ 1035673 w 1427795"/>
                <a:gd name="csY43" fmla="*/ 163161 h 988062"/>
                <a:gd name="csX44" fmla="*/ 1038883 w 1427795"/>
                <a:gd name="csY44" fmla="*/ 154602 h 988062"/>
                <a:gd name="csX45" fmla="*/ 1049047 w 1427795"/>
                <a:gd name="csY45" fmla="*/ 148717 h 988062"/>
                <a:gd name="csX46" fmla="*/ 1070445 w 1427795"/>
                <a:gd name="csY46" fmla="*/ 149252 h 988062"/>
                <a:gd name="csX47" fmla="*/ 1073655 w 1427795"/>
                <a:gd name="csY47" fmla="*/ 139623 h 988062"/>
                <a:gd name="csX48" fmla="*/ 1088099 w 1427795"/>
                <a:gd name="csY48" fmla="*/ 125714 h 988062"/>
                <a:gd name="csX49" fmla="*/ 1083819 w 1427795"/>
                <a:gd name="csY49" fmla="*/ 117155 h 988062"/>
                <a:gd name="csX50" fmla="*/ 1100403 w 1427795"/>
                <a:gd name="csY50" fmla="*/ 103246 h 988062"/>
                <a:gd name="csX51" fmla="*/ 1118591 w 1427795"/>
                <a:gd name="csY51" fmla="*/ 101107 h 988062"/>
                <a:gd name="csX52" fmla="*/ 1127686 w 1427795"/>
                <a:gd name="csY52" fmla="*/ 107526 h 988062"/>
                <a:gd name="csX53" fmla="*/ 1131965 w 1427795"/>
                <a:gd name="csY53" fmla="*/ 91477 h 988062"/>
                <a:gd name="csX54" fmla="*/ 1144269 w 1427795"/>
                <a:gd name="csY54" fmla="*/ 85593 h 988062"/>
                <a:gd name="csX55" fmla="*/ 1153363 w 1427795"/>
                <a:gd name="csY55" fmla="*/ 94687 h 988062"/>
                <a:gd name="csX56" fmla="*/ 1164598 w 1427795"/>
                <a:gd name="csY56" fmla="*/ 93082 h 988062"/>
                <a:gd name="csX57" fmla="*/ 1167272 w 1427795"/>
                <a:gd name="csY57" fmla="*/ 84523 h 988062"/>
                <a:gd name="csX58" fmla="*/ 1179576 w 1427795"/>
                <a:gd name="csY58" fmla="*/ 92547 h 988062"/>
                <a:gd name="csX59" fmla="*/ 1183321 w 1427795"/>
                <a:gd name="csY59" fmla="*/ 74894 h 988062"/>
                <a:gd name="csX60" fmla="*/ 1194555 w 1427795"/>
                <a:gd name="csY60" fmla="*/ 63660 h 988062"/>
                <a:gd name="csX61" fmla="*/ 1192415 w 1427795"/>
                <a:gd name="csY61" fmla="*/ 52426 h 988062"/>
                <a:gd name="csX62" fmla="*/ 1197230 w 1427795"/>
                <a:gd name="csY62" fmla="*/ 47611 h 988062"/>
                <a:gd name="csX63" fmla="*/ 1211674 w 1427795"/>
                <a:gd name="csY63" fmla="*/ 46006 h 988062"/>
                <a:gd name="csX64" fmla="*/ 1214883 w 1427795"/>
                <a:gd name="csY64" fmla="*/ 53496 h 988062"/>
                <a:gd name="csX65" fmla="*/ 1234677 w 1427795"/>
                <a:gd name="csY65" fmla="*/ 49751 h 988062"/>
                <a:gd name="csX66" fmla="*/ 1237351 w 1427795"/>
                <a:gd name="csY66" fmla="*/ 56170 h 988062"/>
                <a:gd name="csX67" fmla="*/ 1241631 w 1427795"/>
                <a:gd name="csY67" fmla="*/ 50821 h 988062"/>
                <a:gd name="csX68" fmla="*/ 1237351 w 1427795"/>
                <a:gd name="csY68" fmla="*/ 42796 h 988062"/>
                <a:gd name="csX69" fmla="*/ 1248585 w 1427795"/>
                <a:gd name="csY69" fmla="*/ 52961 h 988062"/>
                <a:gd name="csX70" fmla="*/ 1263029 w 1427795"/>
                <a:gd name="csY70" fmla="*/ 41191 h 988062"/>
                <a:gd name="csX71" fmla="*/ 1260890 w 1427795"/>
                <a:gd name="csY71" fmla="*/ 36912 h 988062"/>
                <a:gd name="csX72" fmla="*/ 1265169 w 1427795"/>
                <a:gd name="csY72" fmla="*/ 32097 h 988062"/>
                <a:gd name="csX73" fmla="*/ 1284427 w 1427795"/>
                <a:gd name="csY73" fmla="*/ 33702 h 988062"/>
                <a:gd name="csX74" fmla="*/ 1283358 w 1427795"/>
                <a:gd name="csY74" fmla="*/ 20328 h 988062"/>
                <a:gd name="csX75" fmla="*/ 1307430 w 1427795"/>
                <a:gd name="csY75" fmla="*/ 8559 h 988062"/>
                <a:gd name="csX76" fmla="*/ 1312780 w 1427795"/>
                <a:gd name="csY76" fmla="*/ 17118 h 988062"/>
                <a:gd name="csX77" fmla="*/ 1321340 w 1427795"/>
                <a:gd name="csY77" fmla="*/ 18188 h 988062"/>
                <a:gd name="csX78" fmla="*/ 1319735 w 1427795"/>
                <a:gd name="csY78" fmla="*/ 24608 h 988062"/>
                <a:gd name="csX79" fmla="*/ 1327759 w 1427795"/>
                <a:gd name="csY79" fmla="*/ 20863 h 988062"/>
                <a:gd name="csX80" fmla="*/ 1328294 w 1427795"/>
                <a:gd name="csY80" fmla="*/ 15514 h 988062"/>
                <a:gd name="csX81" fmla="*/ 1330969 w 1427795"/>
                <a:gd name="csY81" fmla="*/ 19793 h 988062"/>
                <a:gd name="csX82" fmla="*/ 1335248 w 1427795"/>
                <a:gd name="csY82" fmla="*/ 226286 h 988062"/>
                <a:gd name="csX83" fmla="*/ 1346482 w 1427795"/>
                <a:gd name="csY83" fmla="*/ 214517 h 988062"/>
                <a:gd name="csX84" fmla="*/ 1352367 w 1427795"/>
                <a:gd name="csY84" fmla="*/ 215587 h 988062"/>
                <a:gd name="csX85" fmla="*/ 1357716 w 1427795"/>
                <a:gd name="csY85" fmla="*/ 208633 h 988062"/>
                <a:gd name="csX86" fmla="*/ 1367881 w 1427795"/>
                <a:gd name="csY86" fmla="*/ 207028 h 988062"/>
                <a:gd name="csX87" fmla="*/ 1380719 w 1427795"/>
                <a:gd name="csY87" fmla="*/ 221471 h 988062"/>
                <a:gd name="csX88" fmla="*/ 1393023 w 1427795"/>
                <a:gd name="csY88" fmla="*/ 220936 h 988062"/>
                <a:gd name="csX89" fmla="*/ 1397838 w 1427795"/>
                <a:gd name="csY89" fmla="*/ 215052 h 988062"/>
                <a:gd name="csX90" fmla="*/ 1417096 w 1427795"/>
                <a:gd name="csY90" fmla="*/ 208633 h 988062"/>
                <a:gd name="csX91" fmla="*/ 1421376 w 1427795"/>
                <a:gd name="csY91" fmla="*/ 209167 h 988062"/>
                <a:gd name="csX92" fmla="*/ 1427795 w 1427795"/>
                <a:gd name="csY92" fmla="*/ 220401 h 988062"/>
                <a:gd name="csX93" fmla="*/ 1419771 w 1427795"/>
                <a:gd name="csY93" fmla="*/ 222541 h 988062"/>
                <a:gd name="csX94" fmla="*/ 1417096 w 1427795"/>
                <a:gd name="csY94" fmla="*/ 228961 h 988062"/>
                <a:gd name="csX95" fmla="*/ 1415492 w 1427795"/>
                <a:gd name="csY95" fmla="*/ 236450 h 988062"/>
                <a:gd name="csX96" fmla="*/ 1420841 w 1427795"/>
                <a:gd name="csY96" fmla="*/ 240730 h 988062"/>
                <a:gd name="csX97" fmla="*/ 1410677 w 1427795"/>
                <a:gd name="csY97" fmla="*/ 242870 h 988062"/>
                <a:gd name="csX98" fmla="*/ 1411212 w 1427795"/>
                <a:gd name="csY98" fmla="*/ 248219 h 988062"/>
                <a:gd name="csX99" fmla="*/ 1398908 w 1427795"/>
                <a:gd name="csY99" fmla="*/ 253569 h 988062"/>
                <a:gd name="csX100" fmla="*/ 1306361 w 1427795"/>
                <a:gd name="csY100" fmla="*/ 442943 h 988062"/>
                <a:gd name="csX101" fmla="*/ 1302081 w 1427795"/>
                <a:gd name="csY101" fmla="*/ 444548 h 988062"/>
                <a:gd name="csX102" fmla="*/ 1304221 w 1427795"/>
                <a:gd name="csY102" fmla="*/ 446688 h 988062"/>
                <a:gd name="csX103" fmla="*/ 1256610 w 1427795"/>
                <a:gd name="csY103" fmla="*/ 564913 h 988062"/>
                <a:gd name="csX104" fmla="*/ 1273194 w 1427795"/>
                <a:gd name="csY104" fmla="*/ 588451 h 988062"/>
                <a:gd name="csX105" fmla="*/ 1253935 w 1427795"/>
                <a:gd name="csY105" fmla="*/ 602359 h 988062"/>
                <a:gd name="csX106" fmla="*/ 1251260 w 1427795"/>
                <a:gd name="csY106" fmla="*/ 610919 h 988062"/>
                <a:gd name="csX107" fmla="*/ 1285497 w 1427795"/>
                <a:gd name="csY107" fmla="*/ 622153 h 988062"/>
                <a:gd name="csX108" fmla="*/ 1296197 w 1427795"/>
                <a:gd name="csY108" fmla="*/ 633922 h 988062"/>
                <a:gd name="csX109" fmla="*/ 1311710 w 1427795"/>
                <a:gd name="csY109" fmla="*/ 622688 h 988062"/>
                <a:gd name="csX110" fmla="*/ 1325619 w 1427795"/>
                <a:gd name="csY110" fmla="*/ 636062 h 988062"/>
                <a:gd name="csX111" fmla="*/ 1311710 w 1427795"/>
                <a:gd name="csY111" fmla="*/ 653180 h 988062"/>
                <a:gd name="csX112" fmla="*/ 1309036 w 1427795"/>
                <a:gd name="csY112" fmla="*/ 666019 h 988062"/>
                <a:gd name="csX113" fmla="*/ 1328294 w 1427795"/>
                <a:gd name="csY113" fmla="*/ 674578 h 988062"/>
                <a:gd name="csX114" fmla="*/ 1318130 w 1427795"/>
                <a:gd name="csY114" fmla="*/ 712025 h 988062"/>
                <a:gd name="csX115" fmla="*/ 1331503 w 1427795"/>
                <a:gd name="csY115" fmla="*/ 729144 h 988062"/>
                <a:gd name="csX116" fmla="*/ 1296731 w 1427795"/>
                <a:gd name="csY116" fmla="*/ 750007 h 988062"/>
                <a:gd name="csX117" fmla="*/ 1296197 w 1427795"/>
                <a:gd name="csY117" fmla="*/ 757497 h 988062"/>
                <a:gd name="csX118" fmla="*/ 1308500 w 1427795"/>
                <a:gd name="csY118" fmla="*/ 775685 h 988062"/>
                <a:gd name="csX119" fmla="*/ 1307430 w 1427795"/>
                <a:gd name="csY119" fmla="*/ 782639 h 988062"/>
                <a:gd name="csX120" fmla="*/ 1276938 w 1427795"/>
                <a:gd name="csY120" fmla="*/ 786919 h 988062"/>
                <a:gd name="csX121" fmla="*/ 1280683 w 1427795"/>
                <a:gd name="csY121" fmla="*/ 796548 h 988062"/>
                <a:gd name="csX122" fmla="*/ 1275868 w 1427795"/>
                <a:gd name="csY122" fmla="*/ 804038 h 988062"/>
                <a:gd name="csX123" fmla="*/ 1276938 w 1427795"/>
                <a:gd name="csY123" fmla="*/ 831855 h 988062"/>
                <a:gd name="csX124" fmla="*/ 1268379 w 1427795"/>
                <a:gd name="csY124" fmla="*/ 857533 h 988062"/>
                <a:gd name="csX125" fmla="*/ 1218093 w 1427795"/>
                <a:gd name="csY125" fmla="*/ 942591 h 988062"/>
                <a:gd name="csX126" fmla="*/ 1191345 w 1427795"/>
                <a:gd name="csY126" fmla="*/ 936707 h 988062"/>
                <a:gd name="csX127" fmla="*/ 1171552 w 1427795"/>
                <a:gd name="csY127" fmla="*/ 955965 h 988062"/>
                <a:gd name="csX128" fmla="*/ 1176367 w 1427795"/>
                <a:gd name="csY128" fmla="*/ 984318 h 988062"/>
                <a:gd name="csX129" fmla="*/ 1173157 w 1427795"/>
                <a:gd name="csY129" fmla="*/ 988062 h 988062"/>
                <a:gd name="csX130" fmla="*/ 1163528 w 1427795"/>
                <a:gd name="csY130" fmla="*/ 987527 h 988062"/>
                <a:gd name="csX131" fmla="*/ 1152294 w 1427795"/>
                <a:gd name="csY131" fmla="*/ 969874 h 988062"/>
                <a:gd name="csX132" fmla="*/ 1133035 w 1427795"/>
                <a:gd name="csY132" fmla="*/ 967734 h 988062"/>
                <a:gd name="csX133" fmla="*/ 1120731 w 1427795"/>
                <a:gd name="csY133" fmla="*/ 957035 h 988062"/>
                <a:gd name="csX134" fmla="*/ 1113777 w 1427795"/>
                <a:gd name="csY134" fmla="*/ 955430 h 988062"/>
                <a:gd name="csX135" fmla="*/ 1095588 w 1427795"/>
                <a:gd name="csY135" fmla="*/ 963454 h 988062"/>
                <a:gd name="csX136" fmla="*/ 1070980 w 1427795"/>
                <a:gd name="csY136" fmla="*/ 960245 h 988062"/>
                <a:gd name="csX137" fmla="*/ 1056537 w 1427795"/>
                <a:gd name="csY137" fmla="*/ 936707 h 988062"/>
                <a:gd name="csX138" fmla="*/ 1038348 w 1427795"/>
                <a:gd name="csY138" fmla="*/ 936707 h 988062"/>
                <a:gd name="csX139" fmla="*/ 1032998 w 1427795"/>
                <a:gd name="csY139" fmla="*/ 943126 h 988062"/>
                <a:gd name="csX140" fmla="*/ 1016950 w 1427795"/>
                <a:gd name="csY140" fmla="*/ 934567 h 988062"/>
                <a:gd name="csX141" fmla="*/ 989667 w 1427795"/>
                <a:gd name="csY141" fmla="*/ 946336 h 988062"/>
                <a:gd name="csX142" fmla="*/ 977363 w 1427795"/>
                <a:gd name="csY142" fmla="*/ 940451 h 988062"/>
                <a:gd name="csX143" fmla="*/ 977363 w 1427795"/>
                <a:gd name="csY143" fmla="*/ 915308 h 988062"/>
                <a:gd name="csX144" fmla="*/ 972549 w 1427795"/>
                <a:gd name="csY144" fmla="*/ 909424 h 988062"/>
                <a:gd name="csX145" fmla="*/ 977363 w 1427795"/>
                <a:gd name="csY145" fmla="*/ 894445 h 988062"/>
                <a:gd name="csX146" fmla="*/ 973084 w 1427795"/>
                <a:gd name="csY146" fmla="*/ 887491 h 988062"/>
                <a:gd name="csX147" fmla="*/ 978968 w 1427795"/>
                <a:gd name="csY147" fmla="*/ 874652 h 988062"/>
                <a:gd name="csX148" fmla="*/ 980038 w 1427795"/>
                <a:gd name="csY148" fmla="*/ 835600 h 988062"/>
                <a:gd name="csX149" fmla="*/ 975223 w 1427795"/>
                <a:gd name="csY149" fmla="*/ 827041 h 988062"/>
                <a:gd name="csX150" fmla="*/ 943126 w 1427795"/>
                <a:gd name="csY150" fmla="*/ 825436 h 988062"/>
                <a:gd name="csX151" fmla="*/ 945266 w 1427795"/>
                <a:gd name="csY151" fmla="*/ 807247 h 988062"/>
                <a:gd name="csX152" fmla="*/ 951685 w 1427795"/>
                <a:gd name="csY152" fmla="*/ 800293 h 988062"/>
                <a:gd name="csX153" fmla="*/ 947941 w 1427795"/>
                <a:gd name="csY153" fmla="*/ 797618 h 988062"/>
                <a:gd name="csX154" fmla="*/ 940986 w 1427795"/>
                <a:gd name="csY154" fmla="*/ 801363 h 988062"/>
                <a:gd name="csX155" fmla="*/ 920658 w 1427795"/>
                <a:gd name="csY155" fmla="*/ 799758 h 988062"/>
                <a:gd name="csX156" fmla="*/ 907284 w 1427795"/>
                <a:gd name="csY156" fmla="*/ 820621 h 988062"/>
                <a:gd name="csX157" fmla="*/ 890701 w 1427795"/>
                <a:gd name="csY157" fmla="*/ 831320 h 988062"/>
                <a:gd name="csX158" fmla="*/ 815807 w 1427795"/>
                <a:gd name="csY158" fmla="*/ 833460 h 988062"/>
                <a:gd name="csX159" fmla="*/ 774080 w 1427795"/>
                <a:gd name="csY159" fmla="*/ 844159 h 988062"/>
                <a:gd name="csX160" fmla="*/ 718445 w 1427795"/>
                <a:gd name="csY160" fmla="*/ 840950 h 988062"/>
                <a:gd name="csX161" fmla="*/ 646226 w 1427795"/>
                <a:gd name="csY161" fmla="*/ 843625 h 988062"/>
                <a:gd name="csX162" fmla="*/ 587916 w 1427795"/>
                <a:gd name="csY162" fmla="*/ 838275 h 988062"/>
                <a:gd name="csX163" fmla="*/ 563308 w 1427795"/>
                <a:gd name="csY163" fmla="*/ 845764 h 988062"/>
                <a:gd name="csX164" fmla="*/ 531746 w 1427795"/>
                <a:gd name="csY164" fmla="*/ 844694 h 988062"/>
                <a:gd name="csX165" fmla="*/ 523186 w 1427795"/>
                <a:gd name="csY165" fmla="*/ 856463 h 988062"/>
                <a:gd name="csX166" fmla="*/ 508208 w 1427795"/>
                <a:gd name="csY166" fmla="*/ 860208 h 988062"/>
                <a:gd name="csX167" fmla="*/ 499648 w 1427795"/>
                <a:gd name="csY167" fmla="*/ 879466 h 988062"/>
                <a:gd name="csX168" fmla="*/ 462201 w 1427795"/>
                <a:gd name="csY168" fmla="*/ 850579 h 988062"/>
                <a:gd name="csX169" fmla="*/ 426359 w 1427795"/>
                <a:gd name="csY169" fmla="*/ 834530 h 988062"/>
                <a:gd name="csX170" fmla="*/ 419405 w 1427795"/>
                <a:gd name="csY170" fmla="*/ 822226 h 988062"/>
                <a:gd name="csX171" fmla="*/ 356280 w 1427795"/>
                <a:gd name="csY171" fmla="*/ 820086 h 988062"/>
                <a:gd name="csX172" fmla="*/ 339162 w 1427795"/>
                <a:gd name="csY172" fmla="*/ 829181 h 988062"/>
                <a:gd name="csX173" fmla="*/ 348791 w 1427795"/>
                <a:gd name="csY173" fmla="*/ 801363 h 988062"/>
                <a:gd name="csX174" fmla="*/ 344511 w 1427795"/>
                <a:gd name="csY174" fmla="*/ 784779 h 988062"/>
                <a:gd name="csX175" fmla="*/ 328463 w 1427795"/>
                <a:gd name="csY175" fmla="*/ 774080 h 988062"/>
                <a:gd name="csX176" fmla="*/ 287806 w 1427795"/>
                <a:gd name="csY176" fmla="*/ 766591 h 988062"/>
                <a:gd name="csX177" fmla="*/ 266408 w 1427795"/>
                <a:gd name="csY177" fmla="*/ 768731 h 988062"/>
                <a:gd name="csX178" fmla="*/ 231636 w 1427795"/>
                <a:gd name="csY178" fmla="*/ 764451 h 988062"/>
                <a:gd name="csX179" fmla="*/ 228426 w 1427795"/>
                <a:gd name="csY179" fmla="*/ 768196 h 988062"/>
                <a:gd name="csX180" fmla="*/ 181350 w 1427795"/>
                <a:gd name="csY180" fmla="*/ 759101 h 988062"/>
                <a:gd name="csX181" fmla="*/ 163696 w 1427795"/>
                <a:gd name="csY181" fmla="*/ 748937 h 988062"/>
                <a:gd name="csX182" fmla="*/ 131064 w 1427795"/>
                <a:gd name="csY182" fmla="*/ 742518 h 988062"/>
                <a:gd name="csX183" fmla="*/ 112341 w 1427795"/>
                <a:gd name="csY183" fmla="*/ 720050 h 988062"/>
                <a:gd name="csX184" fmla="*/ 107526 w 1427795"/>
                <a:gd name="csY184" fmla="*/ 686883 h 988062"/>
                <a:gd name="csX185" fmla="*/ 123040 w 1427795"/>
                <a:gd name="csY185" fmla="*/ 662275 h 988062"/>
                <a:gd name="csX186" fmla="*/ 148183 w 1427795"/>
                <a:gd name="csY186" fmla="*/ 663879 h 988062"/>
                <a:gd name="csX187" fmla="*/ 161021 w 1427795"/>
                <a:gd name="csY187" fmla="*/ 670834 h 988062"/>
                <a:gd name="csX188" fmla="*/ 174395 w 1427795"/>
                <a:gd name="csY188" fmla="*/ 659065 h 988062"/>
                <a:gd name="csX189" fmla="*/ 174395 w 1427795"/>
                <a:gd name="csY189" fmla="*/ 635527 h 988062"/>
                <a:gd name="csX190" fmla="*/ 182420 w 1427795"/>
                <a:gd name="csY190" fmla="*/ 629642 h 988062"/>
                <a:gd name="csX191" fmla="*/ 185629 w 1427795"/>
                <a:gd name="csY191" fmla="*/ 618943 h 988062"/>
                <a:gd name="csX192" fmla="*/ 196863 w 1427795"/>
                <a:gd name="csY192" fmla="*/ 614129 h 988062"/>
                <a:gd name="csX193" fmla="*/ 205958 w 1427795"/>
                <a:gd name="csY193" fmla="*/ 601825 h 988062"/>
                <a:gd name="csX194" fmla="*/ 213447 w 1427795"/>
                <a:gd name="csY194" fmla="*/ 603964 h 988062"/>
                <a:gd name="csX195" fmla="*/ 221471 w 1427795"/>
                <a:gd name="csY195" fmla="*/ 596475 h 988062"/>
                <a:gd name="csX196" fmla="*/ 217727 w 1427795"/>
                <a:gd name="csY196" fmla="*/ 562238 h 988062"/>
                <a:gd name="csX197" fmla="*/ 203818 w 1427795"/>
                <a:gd name="csY197" fmla="*/ 526931 h 988062"/>
                <a:gd name="csX198" fmla="*/ 182955 w 1427795"/>
                <a:gd name="csY198" fmla="*/ 516232 h 988062"/>
                <a:gd name="csX199" fmla="*/ 183490 w 1427795"/>
                <a:gd name="csY199" fmla="*/ 510882 h 988062"/>
                <a:gd name="csX200" fmla="*/ 192584 w 1427795"/>
                <a:gd name="csY200" fmla="*/ 504463 h 988062"/>
                <a:gd name="csX201" fmla="*/ 194189 w 1427795"/>
                <a:gd name="csY201" fmla="*/ 486274 h 988062"/>
                <a:gd name="csX202" fmla="*/ 187234 w 1427795"/>
                <a:gd name="csY202" fmla="*/ 485739 h 988062"/>
                <a:gd name="csX203" fmla="*/ 180280 w 1427795"/>
                <a:gd name="csY203" fmla="*/ 477180 h 988062"/>
                <a:gd name="csX204" fmla="*/ 178675 w 1427795"/>
                <a:gd name="csY204" fmla="*/ 462736 h 988062"/>
                <a:gd name="csX205" fmla="*/ 163696 w 1427795"/>
                <a:gd name="csY205" fmla="*/ 454712 h 988062"/>
                <a:gd name="csX206" fmla="*/ 168511 w 1427795"/>
                <a:gd name="csY206" fmla="*/ 447222 h 988062"/>
                <a:gd name="csX207" fmla="*/ 131599 w 1427795"/>
                <a:gd name="csY207" fmla="*/ 447222 h 988062"/>
                <a:gd name="csX208" fmla="*/ 47611 w 1427795"/>
                <a:gd name="csY208" fmla="*/ 419405 h 988062"/>
                <a:gd name="csX209" fmla="*/ 28353 w 1427795"/>
                <a:gd name="csY209" fmla="*/ 417265 h 988062"/>
                <a:gd name="csX210" fmla="*/ 31027 w 1427795"/>
                <a:gd name="csY210" fmla="*/ 403891 h 988062"/>
                <a:gd name="csX211" fmla="*/ 43331 w 1427795"/>
                <a:gd name="csY211" fmla="*/ 392122 h 988062"/>
                <a:gd name="csX212" fmla="*/ 50821 w 1427795"/>
                <a:gd name="csY212" fmla="*/ 391587 h 988062"/>
                <a:gd name="csX213" fmla="*/ 37982 w 1427795"/>
                <a:gd name="csY213" fmla="*/ 375004 h 988062"/>
                <a:gd name="csX214" fmla="*/ 24073 w 1427795"/>
                <a:gd name="csY214" fmla="*/ 375538 h 988062"/>
                <a:gd name="csX215" fmla="*/ 28888 w 1427795"/>
                <a:gd name="csY215" fmla="*/ 370189 h 988062"/>
                <a:gd name="csX216" fmla="*/ 34772 w 1427795"/>
                <a:gd name="csY216" fmla="*/ 372329 h 988062"/>
                <a:gd name="csX217" fmla="*/ 42796 w 1427795"/>
                <a:gd name="csY217" fmla="*/ 368049 h 988062"/>
                <a:gd name="csX218" fmla="*/ 37447 w 1427795"/>
                <a:gd name="csY218" fmla="*/ 350931 h 988062"/>
                <a:gd name="csX219" fmla="*/ 25678 w 1427795"/>
                <a:gd name="csY219" fmla="*/ 345046 h 988062"/>
                <a:gd name="csX220" fmla="*/ 13374 w 1427795"/>
                <a:gd name="csY220" fmla="*/ 352000 h 988062"/>
                <a:gd name="csX221" fmla="*/ 0 w 1427795"/>
                <a:gd name="csY221" fmla="*/ 344511 h 988062"/>
                <a:gd name="csX222" fmla="*/ 9629 w 1427795"/>
                <a:gd name="csY222" fmla="*/ 337557 h 988062"/>
                <a:gd name="csX223" fmla="*/ 12304 w 1427795"/>
                <a:gd name="csY223" fmla="*/ 321508 h 988062"/>
                <a:gd name="csX224" fmla="*/ 24608 w 1427795"/>
                <a:gd name="csY224" fmla="*/ 318298 h 988062"/>
                <a:gd name="csX225" fmla="*/ 26213 w 1427795"/>
                <a:gd name="csY225" fmla="*/ 309204 h 988062"/>
                <a:gd name="csX226" fmla="*/ 43331 w 1427795"/>
                <a:gd name="csY226" fmla="*/ 292620 h 988062"/>
                <a:gd name="csX227" fmla="*/ 38517 w 1427795"/>
                <a:gd name="csY227" fmla="*/ 284596 h 988062"/>
                <a:gd name="csX228" fmla="*/ 51891 w 1427795"/>
                <a:gd name="csY228" fmla="*/ 258918 h 988062"/>
                <a:gd name="csX229" fmla="*/ 60985 w 1427795"/>
                <a:gd name="csY229" fmla="*/ 251964 h 988062"/>
                <a:gd name="csX230" fmla="*/ 69009 w 1427795"/>
                <a:gd name="csY230" fmla="*/ 254104 h 988062"/>
                <a:gd name="csX231" fmla="*/ 90407 w 1427795"/>
                <a:gd name="csY231" fmla="*/ 226821 h 988062"/>
                <a:gd name="csX232" fmla="*/ 88802 w 1427795"/>
                <a:gd name="csY232" fmla="*/ 220936 h 988062"/>
                <a:gd name="csX233" fmla="*/ 81313 w 1427795"/>
                <a:gd name="csY233" fmla="*/ 217727 h 988062"/>
                <a:gd name="csX234" fmla="*/ 83453 w 1427795"/>
                <a:gd name="csY234" fmla="*/ 205958 h 988062"/>
                <a:gd name="csX235" fmla="*/ 79173 w 1427795"/>
                <a:gd name="csY235" fmla="*/ 201143 h 988062"/>
                <a:gd name="csX236" fmla="*/ 61520 w 1427795"/>
                <a:gd name="csY236" fmla="*/ 202213 h 988062"/>
                <a:gd name="csX237" fmla="*/ 67939 w 1427795"/>
                <a:gd name="csY237" fmla="*/ 182955 h 988062"/>
                <a:gd name="csX238" fmla="*/ 66869 w 1427795"/>
                <a:gd name="csY238" fmla="*/ 168511 h 988062"/>
                <a:gd name="csX239" fmla="*/ 82383 w 1427795"/>
                <a:gd name="csY239" fmla="*/ 154602 h 988062"/>
                <a:gd name="csX240" fmla="*/ 85058 w 1427795"/>
                <a:gd name="csY240" fmla="*/ 142833 h 988062"/>
                <a:gd name="csX241" fmla="*/ 82383 w 1427795"/>
                <a:gd name="csY241" fmla="*/ 137483 h 988062"/>
                <a:gd name="csX242" fmla="*/ 72219 w 1427795"/>
                <a:gd name="csY242" fmla="*/ 139623 h 988062"/>
                <a:gd name="csX243" fmla="*/ 67404 w 1427795"/>
                <a:gd name="csY243" fmla="*/ 129994 h 988062"/>
                <a:gd name="csX244" fmla="*/ 60450 w 1427795"/>
                <a:gd name="csY244" fmla="*/ 127319 h 988062"/>
                <a:gd name="csX245" fmla="*/ 60450 w 1427795"/>
                <a:gd name="csY245" fmla="*/ 120365 h 988062"/>
                <a:gd name="csX246" fmla="*/ 69544 w 1427795"/>
                <a:gd name="csY246" fmla="*/ 113945 h 988062"/>
                <a:gd name="csX247" fmla="*/ 79173 w 1427795"/>
                <a:gd name="csY247" fmla="*/ 115015 h 988062"/>
                <a:gd name="csX248" fmla="*/ 85593 w 1427795"/>
                <a:gd name="csY248" fmla="*/ 97897 h 988062"/>
                <a:gd name="csX249" fmla="*/ 108061 w 1427795"/>
                <a:gd name="csY249" fmla="*/ 108596 h 988062"/>
                <a:gd name="csX250" fmla="*/ 116085 w 1427795"/>
                <a:gd name="csY250" fmla="*/ 108061 h 988062"/>
                <a:gd name="csX251" fmla="*/ 111271 w 1427795"/>
                <a:gd name="csY251" fmla="*/ 85593 h 988062"/>
                <a:gd name="csX252" fmla="*/ 124645 w 1427795"/>
                <a:gd name="csY252" fmla="*/ 85058 h 988062"/>
                <a:gd name="csX253" fmla="*/ 124110 w 1427795"/>
                <a:gd name="csY253" fmla="*/ 72754 h 988062"/>
                <a:gd name="csX254" fmla="*/ 117155 w 1427795"/>
                <a:gd name="csY254" fmla="*/ 59915 h 988062"/>
                <a:gd name="csX255" fmla="*/ 135879 w 1427795"/>
                <a:gd name="csY255" fmla="*/ 57240 h 988062"/>
                <a:gd name="csX256" fmla="*/ 150322 w 1427795"/>
                <a:gd name="csY256" fmla="*/ 38517 h 988062"/>
                <a:gd name="csX257" fmla="*/ 160487 w 1427795"/>
                <a:gd name="csY257" fmla="*/ 41726 h 988062"/>
                <a:gd name="csX258" fmla="*/ 165301 w 1427795"/>
                <a:gd name="csY258" fmla="*/ 35842 h 988062"/>
                <a:gd name="csX259" fmla="*/ 173325 w 1427795"/>
                <a:gd name="csY259" fmla="*/ 40656 h 988062"/>
                <a:gd name="csX260" fmla="*/ 185094 w 1427795"/>
                <a:gd name="csY260" fmla="*/ 36912 h 988062"/>
                <a:gd name="csX261" fmla="*/ 204888 w 1427795"/>
                <a:gd name="csY261" fmla="*/ 54030 h 988062"/>
                <a:gd name="csX262" fmla="*/ 220401 w 1427795"/>
                <a:gd name="csY262" fmla="*/ 40656 h 988062"/>
                <a:gd name="csX263" fmla="*/ 224681 w 1427795"/>
                <a:gd name="csY263" fmla="*/ 58310 h 988062"/>
                <a:gd name="csX264" fmla="*/ 211842 w 1427795"/>
                <a:gd name="csY264" fmla="*/ 59915 h 988062"/>
                <a:gd name="csX265" fmla="*/ 211307 w 1427795"/>
                <a:gd name="csY265" fmla="*/ 66334 h 988062"/>
                <a:gd name="csX266" fmla="*/ 234310 w 1427795"/>
                <a:gd name="csY266" fmla="*/ 64729 h 988062"/>
                <a:gd name="csX267" fmla="*/ 243405 w 1427795"/>
                <a:gd name="csY267" fmla="*/ 72219 h 988062"/>
                <a:gd name="csX268" fmla="*/ 241800 w 1427795"/>
                <a:gd name="csY268" fmla="*/ 82918 h 988062"/>
                <a:gd name="csX269" fmla="*/ 254104 w 1427795"/>
                <a:gd name="csY269" fmla="*/ 79708 h 988062"/>
                <a:gd name="csX270" fmla="*/ 256779 w 1427795"/>
                <a:gd name="csY270" fmla="*/ 89872 h 988062"/>
                <a:gd name="csX271" fmla="*/ 268012 w 1427795"/>
                <a:gd name="csY271" fmla="*/ 81313 h 988062"/>
                <a:gd name="csX272" fmla="*/ 269617 w 1427795"/>
                <a:gd name="csY272" fmla="*/ 72219 h 988062"/>
                <a:gd name="csX273" fmla="*/ 278177 w 1427795"/>
                <a:gd name="csY273" fmla="*/ 83988 h 988062"/>
                <a:gd name="csX274" fmla="*/ 284061 w 1427795"/>
                <a:gd name="csY274" fmla="*/ 74894 h 988062"/>
                <a:gd name="csX275" fmla="*/ 288876 w 1427795"/>
                <a:gd name="csY275" fmla="*/ 75429 h 988062"/>
                <a:gd name="csX276" fmla="*/ 291016 w 1427795"/>
                <a:gd name="csY276" fmla="*/ 86128 h 988062"/>
                <a:gd name="csX277" fmla="*/ 294760 w 1427795"/>
                <a:gd name="csY277" fmla="*/ 77034 h 988062"/>
                <a:gd name="csX278" fmla="*/ 300645 w 1427795"/>
                <a:gd name="csY278" fmla="*/ 75429 h 988062"/>
                <a:gd name="csX279" fmla="*/ 299040 w 1427795"/>
                <a:gd name="csY279" fmla="*/ 89337 h 988062"/>
                <a:gd name="csX280" fmla="*/ 311879 w 1427795"/>
                <a:gd name="csY280" fmla="*/ 86663 h 988062"/>
                <a:gd name="csX281" fmla="*/ 319368 w 1427795"/>
                <a:gd name="csY281" fmla="*/ 79173 h 988062"/>
                <a:gd name="csX282" fmla="*/ 321508 w 1427795"/>
                <a:gd name="csY282" fmla="*/ 85058 h 988062"/>
                <a:gd name="csX283" fmla="*/ 307599 w 1427795"/>
                <a:gd name="csY283" fmla="*/ 95757 h 988062"/>
                <a:gd name="csX284" fmla="*/ 310809 w 1427795"/>
                <a:gd name="csY284" fmla="*/ 96827 h 988062"/>
                <a:gd name="csX285" fmla="*/ 322578 w 1427795"/>
                <a:gd name="csY285" fmla="*/ 92012 h 988062"/>
                <a:gd name="csX286" fmla="*/ 334347 w 1427795"/>
                <a:gd name="csY286" fmla="*/ 60985 h 988062"/>
                <a:gd name="csX287" fmla="*/ 343441 w 1427795"/>
                <a:gd name="csY287" fmla="*/ 59380 h 988062"/>
                <a:gd name="csX288" fmla="*/ 347186 w 1427795"/>
                <a:gd name="csY288" fmla="*/ 72219 h 988062"/>
                <a:gd name="csX289" fmla="*/ 352535 w 1427795"/>
                <a:gd name="csY289" fmla="*/ 73289 h 988062"/>
                <a:gd name="csX290" fmla="*/ 363235 w 1427795"/>
                <a:gd name="csY290" fmla="*/ 61520 h 988062"/>
                <a:gd name="csX291" fmla="*/ 378748 w 1427795"/>
                <a:gd name="csY291" fmla="*/ 56705 h 988062"/>
                <a:gd name="csX292" fmla="*/ 381423 w 1427795"/>
                <a:gd name="csY292" fmla="*/ 45471 h 988062"/>
                <a:gd name="csX293" fmla="*/ 396402 w 1427795"/>
                <a:gd name="csY293" fmla="*/ 53496 h 988062"/>
                <a:gd name="csX294" fmla="*/ 392122 w 1427795"/>
                <a:gd name="csY294" fmla="*/ 36912 h 988062"/>
                <a:gd name="csX295" fmla="*/ 376608 w 1427795"/>
                <a:gd name="csY295" fmla="*/ 32632 h 988062"/>
                <a:gd name="csX296" fmla="*/ 388377 w 1427795"/>
                <a:gd name="csY296" fmla="*/ 28888 h 988062"/>
                <a:gd name="csX297" fmla="*/ 402286 w 1427795"/>
                <a:gd name="csY297" fmla="*/ 6954 h 988062"/>
                <a:gd name="csX298" fmla="*/ 397472 w 1427795"/>
                <a:gd name="csY298" fmla="*/ 4815 h 988062"/>
                <a:gd name="csX299" fmla="*/ 385703 w 1427795"/>
                <a:gd name="csY299" fmla="*/ 11234 h 988062"/>
                <a:gd name="csX300" fmla="*/ 376608 w 1427795"/>
                <a:gd name="csY300" fmla="*/ 0 h 988062"/>
                <a:gd name="csX301" fmla="*/ 379818 w 1427795"/>
                <a:gd name="csY301" fmla="*/ 0 h 988062"/>
                <a:gd name="csX302" fmla="*/ 610384 w 1427795"/>
                <a:gd name="csY302" fmla="*/ 27283 h 988062"/>
                <a:gd name="csX303" fmla="*/ 754287 w 1427795"/>
                <a:gd name="csY303" fmla="*/ 70614 h 988062"/>
                <a:gd name="csX304" fmla="*/ 775685 w 1427795"/>
                <a:gd name="csY304" fmla="*/ 82383 h 988062"/>
                <a:gd name="csX305" fmla="*/ 783174 w 1427795"/>
                <a:gd name="csY305" fmla="*/ 80243 h 9880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</a:cxnLst>
              <a:rect l="l" t="t" r="r" b="b"/>
              <a:pathLst>
                <a:path w="1427795" h="988062">
                  <a:moveTo>
                    <a:pt x="783174" y="80243"/>
                  </a:moveTo>
                  <a:lnTo>
                    <a:pt x="790664" y="55635"/>
                  </a:lnTo>
                  <a:lnTo>
                    <a:pt x="799223" y="64195"/>
                  </a:lnTo>
                  <a:lnTo>
                    <a:pt x="812597" y="61520"/>
                  </a:lnTo>
                  <a:lnTo>
                    <a:pt x="812062" y="80778"/>
                  </a:lnTo>
                  <a:lnTo>
                    <a:pt x="821156" y="71684"/>
                  </a:lnTo>
                  <a:lnTo>
                    <a:pt x="835600" y="69544"/>
                  </a:lnTo>
                  <a:lnTo>
                    <a:pt x="845229" y="80243"/>
                  </a:lnTo>
                  <a:lnTo>
                    <a:pt x="845229" y="64729"/>
                  </a:lnTo>
                  <a:lnTo>
                    <a:pt x="839345" y="62590"/>
                  </a:lnTo>
                  <a:lnTo>
                    <a:pt x="846834" y="56170"/>
                  </a:lnTo>
                  <a:lnTo>
                    <a:pt x="848439" y="63125"/>
                  </a:lnTo>
                  <a:lnTo>
                    <a:pt x="866628" y="70079"/>
                  </a:lnTo>
                  <a:lnTo>
                    <a:pt x="860743" y="83453"/>
                  </a:lnTo>
                  <a:lnTo>
                    <a:pt x="873582" y="79173"/>
                  </a:lnTo>
                  <a:lnTo>
                    <a:pt x="865023" y="90942"/>
                  </a:lnTo>
                  <a:lnTo>
                    <a:pt x="879466" y="93082"/>
                  </a:lnTo>
                  <a:lnTo>
                    <a:pt x="880536" y="104316"/>
                  </a:lnTo>
                  <a:lnTo>
                    <a:pt x="888561" y="98967"/>
                  </a:lnTo>
                  <a:lnTo>
                    <a:pt x="890701" y="106456"/>
                  </a:lnTo>
                  <a:lnTo>
                    <a:pt x="894980" y="106456"/>
                  </a:lnTo>
                  <a:lnTo>
                    <a:pt x="898190" y="97362"/>
                  </a:lnTo>
                  <a:lnTo>
                    <a:pt x="905679" y="105386"/>
                  </a:lnTo>
                  <a:lnTo>
                    <a:pt x="913169" y="102176"/>
                  </a:lnTo>
                  <a:lnTo>
                    <a:pt x="914774" y="111806"/>
                  </a:lnTo>
                  <a:lnTo>
                    <a:pt x="922798" y="109666"/>
                  </a:lnTo>
                  <a:lnTo>
                    <a:pt x="926007" y="118225"/>
                  </a:lnTo>
                  <a:lnTo>
                    <a:pt x="931357" y="114480"/>
                  </a:lnTo>
                  <a:lnTo>
                    <a:pt x="929752" y="104316"/>
                  </a:lnTo>
                  <a:lnTo>
                    <a:pt x="936707" y="105921"/>
                  </a:lnTo>
                  <a:lnTo>
                    <a:pt x="940986" y="117155"/>
                  </a:lnTo>
                  <a:lnTo>
                    <a:pt x="932427" y="124645"/>
                  </a:lnTo>
                  <a:lnTo>
                    <a:pt x="945266" y="128924"/>
                  </a:lnTo>
                  <a:lnTo>
                    <a:pt x="942591" y="134274"/>
                  </a:lnTo>
                  <a:lnTo>
                    <a:pt x="959175" y="138018"/>
                  </a:lnTo>
                  <a:lnTo>
                    <a:pt x="961850" y="148717"/>
                  </a:lnTo>
                  <a:lnTo>
                    <a:pt x="958105" y="154067"/>
                  </a:lnTo>
                  <a:lnTo>
                    <a:pt x="965594" y="164231"/>
                  </a:lnTo>
                  <a:lnTo>
                    <a:pt x="973084" y="167976"/>
                  </a:lnTo>
                  <a:lnTo>
                    <a:pt x="989132" y="162091"/>
                  </a:lnTo>
                  <a:lnTo>
                    <a:pt x="989667" y="165301"/>
                  </a:lnTo>
                  <a:lnTo>
                    <a:pt x="1005716" y="166906"/>
                  </a:lnTo>
                  <a:lnTo>
                    <a:pt x="1007321" y="161021"/>
                  </a:lnTo>
                  <a:lnTo>
                    <a:pt x="1035673" y="163161"/>
                  </a:lnTo>
                  <a:lnTo>
                    <a:pt x="1038883" y="154602"/>
                  </a:lnTo>
                  <a:lnTo>
                    <a:pt x="1049047" y="148717"/>
                  </a:lnTo>
                  <a:lnTo>
                    <a:pt x="1070445" y="149252"/>
                  </a:lnTo>
                  <a:lnTo>
                    <a:pt x="1073655" y="139623"/>
                  </a:lnTo>
                  <a:lnTo>
                    <a:pt x="1088099" y="125714"/>
                  </a:lnTo>
                  <a:lnTo>
                    <a:pt x="1083819" y="117155"/>
                  </a:lnTo>
                  <a:lnTo>
                    <a:pt x="1100403" y="103246"/>
                  </a:lnTo>
                  <a:lnTo>
                    <a:pt x="1118591" y="101107"/>
                  </a:lnTo>
                  <a:lnTo>
                    <a:pt x="1127686" y="107526"/>
                  </a:lnTo>
                  <a:lnTo>
                    <a:pt x="1131965" y="91477"/>
                  </a:lnTo>
                  <a:lnTo>
                    <a:pt x="1144269" y="85593"/>
                  </a:lnTo>
                  <a:lnTo>
                    <a:pt x="1153363" y="94687"/>
                  </a:lnTo>
                  <a:lnTo>
                    <a:pt x="1164598" y="93082"/>
                  </a:lnTo>
                  <a:lnTo>
                    <a:pt x="1167272" y="84523"/>
                  </a:lnTo>
                  <a:lnTo>
                    <a:pt x="1179576" y="92547"/>
                  </a:lnTo>
                  <a:lnTo>
                    <a:pt x="1183321" y="74894"/>
                  </a:lnTo>
                  <a:lnTo>
                    <a:pt x="1194555" y="63660"/>
                  </a:lnTo>
                  <a:lnTo>
                    <a:pt x="1192415" y="52426"/>
                  </a:lnTo>
                  <a:lnTo>
                    <a:pt x="1197230" y="47611"/>
                  </a:lnTo>
                  <a:lnTo>
                    <a:pt x="1211674" y="46006"/>
                  </a:lnTo>
                  <a:lnTo>
                    <a:pt x="1214883" y="53496"/>
                  </a:lnTo>
                  <a:lnTo>
                    <a:pt x="1234677" y="49751"/>
                  </a:lnTo>
                  <a:lnTo>
                    <a:pt x="1237351" y="56170"/>
                  </a:lnTo>
                  <a:lnTo>
                    <a:pt x="1241631" y="50821"/>
                  </a:lnTo>
                  <a:lnTo>
                    <a:pt x="1237351" y="42796"/>
                  </a:lnTo>
                  <a:lnTo>
                    <a:pt x="1248585" y="52961"/>
                  </a:lnTo>
                  <a:lnTo>
                    <a:pt x="1263029" y="41191"/>
                  </a:lnTo>
                  <a:lnTo>
                    <a:pt x="1260890" y="36912"/>
                  </a:lnTo>
                  <a:lnTo>
                    <a:pt x="1265169" y="32097"/>
                  </a:lnTo>
                  <a:lnTo>
                    <a:pt x="1284427" y="33702"/>
                  </a:lnTo>
                  <a:lnTo>
                    <a:pt x="1283358" y="20328"/>
                  </a:lnTo>
                  <a:lnTo>
                    <a:pt x="1307430" y="8559"/>
                  </a:lnTo>
                  <a:lnTo>
                    <a:pt x="1312780" y="17118"/>
                  </a:lnTo>
                  <a:lnTo>
                    <a:pt x="1321340" y="18188"/>
                  </a:lnTo>
                  <a:lnTo>
                    <a:pt x="1319735" y="24608"/>
                  </a:lnTo>
                  <a:lnTo>
                    <a:pt x="1327759" y="20863"/>
                  </a:lnTo>
                  <a:lnTo>
                    <a:pt x="1328294" y="15514"/>
                  </a:lnTo>
                  <a:lnTo>
                    <a:pt x="1330969" y="19793"/>
                  </a:lnTo>
                  <a:lnTo>
                    <a:pt x="1335248" y="226286"/>
                  </a:lnTo>
                  <a:lnTo>
                    <a:pt x="1346482" y="214517"/>
                  </a:lnTo>
                  <a:lnTo>
                    <a:pt x="1352367" y="215587"/>
                  </a:lnTo>
                  <a:lnTo>
                    <a:pt x="1357716" y="208633"/>
                  </a:lnTo>
                  <a:lnTo>
                    <a:pt x="1367881" y="207028"/>
                  </a:lnTo>
                  <a:lnTo>
                    <a:pt x="1380719" y="221471"/>
                  </a:lnTo>
                  <a:lnTo>
                    <a:pt x="1393023" y="220936"/>
                  </a:lnTo>
                  <a:lnTo>
                    <a:pt x="1397838" y="215052"/>
                  </a:lnTo>
                  <a:lnTo>
                    <a:pt x="1417096" y="208633"/>
                  </a:lnTo>
                  <a:lnTo>
                    <a:pt x="1421376" y="209167"/>
                  </a:lnTo>
                  <a:lnTo>
                    <a:pt x="1427795" y="220401"/>
                  </a:lnTo>
                  <a:lnTo>
                    <a:pt x="1419771" y="222541"/>
                  </a:lnTo>
                  <a:lnTo>
                    <a:pt x="1417096" y="228961"/>
                  </a:lnTo>
                  <a:lnTo>
                    <a:pt x="1415492" y="236450"/>
                  </a:lnTo>
                  <a:lnTo>
                    <a:pt x="1420841" y="240730"/>
                  </a:lnTo>
                  <a:lnTo>
                    <a:pt x="1410677" y="242870"/>
                  </a:lnTo>
                  <a:lnTo>
                    <a:pt x="1411212" y="248219"/>
                  </a:lnTo>
                  <a:lnTo>
                    <a:pt x="1398908" y="253569"/>
                  </a:lnTo>
                  <a:lnTo>
                    <a:pt x="1306361" y="442943"/>
                  </a:lnTo>
                  <a:lnTo>
                    <a:pt x="1302081" y="444548"/>
                  </a:lnTo>
                  <a:lnTo>
                    <a:pt x="1304221" y="446688"/>
                  </a:lnTo>
                  <a:lnTo>
                    <a:pt x="1256610" y="564913"/>
                  </a:lnTo>
                  <a:lnTo>
                    <a:pt x="1273194" y="588451"/>
                  </a:lnTo>
                  <a:lnTo>
                    <a:pt x="1253935" y="602359"/>
                  </a:lnTo>
                  <a:lnTo>
                    <a:pt x="1251260" y="610919"/>
                  </a:lnTo>
                  <a:lnTo>
                    <a:pt x="1285497" y="622153"/>
                  </a:lnTo>
                  <a:lnTo>
                    <a:pt x="1296197" y="633922"/>
                  </a:lnTo>
                  <a:lnTo>
                    <a:pt x="1311710" y="622688"/>
                  </a:lnTo>
                  <a:lnTo>
                    <a:pt x="1325619" y="636062"/>
                  </a:lnTo>
                  <a:lnTo>
                    <a:pt x="1311710" y="653180"/>
                  </a:lnTo>
                  <a:lnTo>
                    <a:pt x="1309036" y="666019"/>
                  </a:lnTo>
                  <a:lnTo>
                    <a:pt x="1328294" y="674578"/>
                  </a:lnTo>
                  <a:lnTo>
                    <a:pt x="1318130" y="712025"/>
                  </a:lnTo>
                  <a:lnTo>
                    <a:pt x="1331503" y="729144"/>
                  </a:lnTo>
                  <a:lnTo>
                    <a:pt x="1296731" y="750007"/>
                  </a:lnTo>
                  <a:lnTo>
                    <a:pt x="1296197" y="757497"/>
                  </a:lnTo>
                  <a:lnTo>
                    <a:pt x="1308500" y="775685"/>
                  </a:lnTo>
                  <a:lnTo>
                    <a:pt x="1307430" y="782639"/>
                  </a:lnTo>
                  <a:lnTo>
                    <a:pt x="1276938" y="786919"/>
                  </a:lnTo>
                  <a:lnTo>
                    <a:pt x="1280683" y="796548"/>
                  </a:lnTo>
                  <a:lnTo>
                    <a:pt x="1275868" y="804038"/>
                  </a:lnTo>
                  <a:lnTo>
                    <a:pt x="1276938" y="831855"/>
                  </a:lnTo>
                  <a:lnTo>
                    <a:pt x="1268379" y="857533"/>
                  </a:lnTo>
                  <a:lnTo>
                    <a:pt x="1218093" y="942591"/>
                  </a:lnTo>
                  <a:lnTo>
                    <a:pt x="1191345" y="936707"/>
                  </a:lnTo>
                  <a:lnTo>
                    <a:pt x="1171552" y="955965"/>
                  </a:lnTo>
                  <a:lnTo>
                    <a:pt x="1176367" y="984318"/>
                  </a:lnTo>
                  <a:lnTo>
                    <a:pt x="1173157" y="988062"/>
                  </a:lnTo>
                  <a:lnTo>
                    <a:pt x="1163528" y="987527"/>
                  </a:lnTo>
                  <a:lnTo>
                    <a:pt x="1152294" y="969874"/>
                  </a:lnTo>
                  <a:lnTo>
                    <a:pt x="1133035" y="967734"/>
                  </a:lnTo>
                  <a:lnTo>
                    <a:pt x="1120731" y="957035"/>
                  </a:lnTo>
                  <a:lnTo>
                    <a:pt x="1113777" y="955430"/>
                  </a:lnTo>
                  <a:lnTo>
                    <a:pt x="1095588" y="963454"/>
                  </a:lnTo>
                  <a:lnTo>
                    <a:pt x="1070980" y="960245"/>
                  </a:lnTo>
                  <a:lnTo>
                    <a:pt x="1056537" y="936707"/>
                  </a:lnTo>
                  <a:lnTo>
                    <a:pt x="1038348" y="936707"/>
                  </a:lnTo>
                  <a:lnTo>
                    <a:pt x="1032998" y="943126"/>
                  </a:lnTo>
                  <a:lnTo>
                    <a:pt x="1016950" y="934567"/>
                  </a:lnTo>
                  <a:lnTo>
                    <a:pt x="989667" y="946336"/>
                  </a:lnTo>
                  <a:lnTo>
                    <a:pt x="977363" y="940451"/>
                  </a:lnTo>
                  <a:lnTo>
                    <a:pt x="977363" y="915308"/>
                  </a:lnTo>
                  <a:lnTo>
                    <a:pt x="972549" y="909424"/>
                  </a:lnTo>
                  <a:lnTo>
                    <a:pt x="977363" y="894445"/>
                  </a:lnTo>
                  <a:lnTo>
                    <a:pt x="973084" y="887491"/>
                  </a:lnTo>
                  <a:lnTo>
                    <a:pt x="978968" y="874652"/>
                  </a:lnTo>
                  <a:lnTo>
                    <a:pt x="980038" y="835600"/>
                  </a:lnTo>
                  <a:lnTo>
                    <a:pt x="975223" y="827041"/>
                  </a:lnTo>
                  <a:lnTo>
                    <a:pt x="943126" y="825436"/>
                  </a:lnTo>
                  <a:lnTo>
                    <a:pt x="945266" y="807247"/>
                  </a:lnTo>
                  <a:lnTo>
                    <a:pt x="951685" y="800293"/>
                  </a:lnTo>
                  <a:lnTo>
                    <a:pt x="947941" y="797618"/>
                  </a:lnTo>
                  <a:lnTo>
                    <a:pt x="940986" y="801363"/>
                  </a:lnTo>
                  <a:lnTo>
                    <a:pt x="920658" y="799758"/>
                  </a:lnTo>
                  <a:lnTo>
                    <a:pt x="907284" y="820621"/>
                  </a:lnTo>
                  <a:lnTo>
                    <a:pt x="890701" y="831320"/>
                  </a:lnTo>
                  <a:lnTo>
                    <a:pt x="815807" y="833460"/>
                  </a:lnTo>
                  <a:lnTo>
                    <a:pt x="774080" y="844159"/>
                  </a:lnTo>
                  <a:lnTo>
                    <a:pt x="718445" y="840950"/>
                  </a:lnTo>
                  <a:lnTo>
                    <a:pt x="646226" y="843625"/>
                  </a:lnTo>
                  <a:lnTo>
                    <a:pt x="587916" y="838275"/>
                  </a:lnTo>
                  <a:lnTo>
                    <a:pt x="563308" y="845764"/>
                  </a:lnTo>
                  <a:lnTo>
                    <a:pt x="531746" y="844694"/>
                  </a:lnTo>
                  <a:lnTo>
                    <a:pt x="523186" y="856463"/>
                  </a:lnTo>
                  <a:lnTo>
                    <a:pt x="508208" y="860208"/>
                  </a:lnTo>
                  <a:lnTo>
                    <a:pt x="499648" y="879466"/>
                  </a:lnTo>
                  <a:lnTo>
                    <a:pt x="462201" y="850579"/>
                  </a:lnTo>
                  <a:lnTo>
                    <a:pt x="426359" y="834530"/>
                  </a:lnTo>
                  <a:lnTo>
                    <a:pt x="419405" y="822226"/>
                  </a:lnTo>
                  <a:lnTo>
                    <a:pt x="356280" y="820086"/>
                  </a:lnTo>
                  <a:lnTo>
                    <a:pt x="339162" y="829181"/>
                  </a:lnTo>
                  <a:lnTo>
                    <a:pt x="348791" y="801363"/>
                  </a:lnTo>
                  <a:lnTo>
                    <a:pt x="344511" y="784779"/>
                  </a:lnTo>
                  <a:lnTo>
                    <a:pt x="328463" y="774080"/>
                  </a:lnTo>
                  <a:lnTo>
                    <a:pt x="287806" y="766591"/>
                  </a:lnTo>
                  <a:lnTo>
                    <a:pt x="266408" y="768731"/>
                  </a:lnTo>
                  <a:lnTo>
                    <a:pt x="231636" y="764451"/>
                  </a:lnTo>
                  <a:lnTo>
                    <a:pt x="228426" y="768196"/>
                  </a:lnTo>
                  <a:lnTo>
                    <a:pt x="181350" y="759101"/>
                  </a:lnTo>
                  <a:lnTo>
                    <a:pt x="163696" y="748937"/>
                  </a:lnTo>
                  <a:lnTo>
                    <a:pt x="131064" y="742518"/>
                  </a:lnTo>
                  <a:lnTo>
                    <a:pt x="112341" y="720050"/>
                  </a:lnTo>
                  <a:lnTo>
                    <a:pt x="107526" y="686883"/>
                  </a:lnTo>
                  <a:lnTo>
                    <a:pt x="123040" y="662275"/>
                  </a:lnTo>
                  <a:lnTo>
                    <a:pt x="148183" y="663879"/>
                  </a:lnTo>
                  <a:lnTo>
                    <a:pt x="161021" y="670834"/>
                  </a:lnTo>
                  <a:lnTo>
                    <a:pt x="174395" y="659065"/>
                  </a:lnTo>
                  <a:lnTo>
                    <a:pt x="174395" y="635527"/>
                  </a:lnTo>
                  <a:lnTo>
                    <a:pt x="182420" y="629642"/>
                  </a:lnTo>
                  <a:lnTo>
                    <a:pt x="185629" y="618943"/>
                  </a:lnTo>
                  <a:lnTo>
                    <a:pt x="196863" y="614129"/>
                  </a:lnTo>
                  <a:lnTo>
                    <a:pt x="205958" y="601825"/>
                  </a:lnTo>
                  <a:lnTo>
                    <a:pt x="213447" y="603964"/>
                  </a:lnTo>
                  <a:lnTo>
                    <a:pt x="221471" y="596475"/>
                  </a:lnTo>
                  <a:lnTo>
                    <a:pt x="217727" y="562238"/>
                  </a:lnTo>
                  <a:lnTo>
                    <a:pt x="203818" y="526931"/>
                  </a:lnTo>
                  <a:lnTo>
                    <a:pt x="182955" y="516232"/>
                  </a:lnTo>
                  <a:lnTo>
                    <a:pt x="183490" y="510882"/>
                  </a:lnTo>
                  <a:lnTo>
                    <a:pt x="192584" y="504463"/>
                  </a:lnTo>
                  <a:lnTo>
                    <a:pt x="194189" y="486274"/>
                  </a:lnTo>
                  <a:lnTo>
                    <a:pt x="187234" y="485739"/>
                  </a:lnTo>
                  <a:lnTo>
                    <a:pt x="180280" y="477180"/>
                  </a:lnTo>
                  <a:lnTo>
                    <a:pt x="178675" y="462736"/>
                  </a:lnTo>
                  <a:lnTo>
                    <a:pt x="163696" y="454712"/>
                  </a:lnTo>
                  <a:lnTo>
                    <a:pt x="168511" y="447222"/>
                  </a:lnTo>
                  <a:lnTo>
                    <a:pt x="131599" y="447222"/>
                  </a:lnTo>
                  <a:lnTo>
                    <a:pt x="47611" y="419405"/>
                  </a:lnTo>
                  <a:lnTo>
                    <a:pt x="28353" y="417265"/>
                  </a:lnTo>
                  <a:lnTo>
                    <a:pt x="31027" y="403891"/>
                  </a:lnTo>
                  <a:lnTo>
                    <a:pt x="43331" y="392122"/>
                  </a:lnTo>
                  <a:lnTo>
                    <a:pt x="50821" y="391587"/>
                  </a:lnTo>
                  <a:lnTo>
                    <a:pt x="37982" y="375004"/>
                  </a:lnTo>
                  <a:lnTo>
                    <a:pt x="24073" y="375538"/>
                  </a:lnTo>
                  <a:lnTo>
                    <a:pt x="28888" y="370189"/>
                  </a:lnTo>
                  <a:lnTo>
                    <a:pt x="34772" y="372329"/>
                  </a:lnTo>
                  <a:lnTo>
                    <a:pt x="42796" y="368049"/>
                  </a:lnTo>
                  <a:lnTo>
                    <a:pt x="37447" y="350931"/>
                  </a:lnTo>
                  <a:lnTo>
                    <a:pt x="25678" y="345046"/>
                  </a:lnTo>
                  <a:lnTo>
                    <a:pt x="13374" y="352000"/>
                  </a:lnTo>
                  <a:lnTo>
                    <a:pt x="0" y="344511"/>
                  </a:lnTo>
                  <a:lnTo>
                    <a:pt x="9629" y="337557"/>
                  </a:lnTo>
                  <a:lnTo>
                    <a:pt x="12304" y="321508"/>
                  </a:lnTo>
                  <a:lnTo>
                    <a:pt x="24608" y="318298"/>
                  </a:lnTo>
                  <a:lnTo>
                    <a:pt x="26213" y="309204"/>
                  </a:lnTo>
                  <a:lnTo>
                    <a:pt x="43331" y="292620"/>
                  </a:lnTo>
                  <a:lnTo>
                    <a:pt x="38517" y="284596"/>
                  </a:lnTo>
                  <a:lnTo>
                    <a:pt x="51891" y="258918"/>
                  </a:lnTo>
                  <a:lnTo>
                    <a:pt x="60985" y="251964"/>
                  </a:lnTo>
                  <a:lnTo>
                    <a:pt x="69009" y="254104"/>
                  </a:lnTo>
                  <a:lnTo>
                    <a:pt x="90407" y="226821"/>
                  </a:lnTo>
                  <a:lnTo>
                    <a:pt x="88802" y="220936"/>
                  </a:lnTo>
                  <a:lnTo>
                    <a:pt x="81313" y="217727"/>
                  </a:lnTo>
                  <a:lnTo>
                    <a:pt x="83453" y="205958"/>
                  </a:lnTo>
                  <a:lnTo>
                    <a:pt x="79173" y="201143"/>
                  </a:lnTo>
                  <a:lnTo>
                    <a:pt x="61520" y="202213"/>
                  </a:lnTo>
                  <a:lnTo>
                    <a:pt x="67939" y="182955"/>
                  </a:lnTo>
                  <a:lnTo>
                    <a:pt x="66869" y="168511"/>
                  </a:lnTo>
                  <a:lnTo>
                    <a:pt x="82383" y="154602"/>
                  </a:lnTo>
                  <a:lnTo>
                    <a:pt x="85058" y="142833"/>
                  </a:lnTo>
                  <a:lnTo>
                    <a:pt x="82383" y="137483"/>
                  </a:lnTo>
                  <a:lnTo>
                    <a:pt x="72219" y="139623"/>
                  </a:lnTo>
                  <a:lnTo>
                    <a:pt x="67404" y="129994"/>
                  </a:lnTo>
                  <a:lnTo>
                    <a:pt x="60450" y="127319"/>
                  </a:lnTo>
                  <a:lnTo>
                    <a:pt x="60450" y="120365"/>
                  </a:lnTo>
                  <a:lnTo>
                    <a:pt x="69544" y="113945"/>
                  </a:lnTo>
                  <a:lnTo>
                    <a:pt x="79173" y="115015"/>
                  </a:lnTo>
                  <a:lnTo>
                    <a:pt x="85593" y="97897"/>
                  </a:lnTo>
                  <a:lnTo>
                    <a:pt x="108061" y="108596"/>
                  </a:lnTo>
                  <a:lnTo>
                    <a:pt x="116085" y="108061"/>
                  </a:lnTo>
                  <a:lnTo>
                    <a:pt x="111271" y="85593"/>
                  </a:lnTo>
                  <a:lnTo>
                    <a:pt x="124645" y="85058"/>
                  </a:lnTo>
                  <a:lnTo>
                    <a:pt x="124110" y="72754"/>
                  </a:lnTo>
                  <a:lnTo>
                    <a:pt x="117155" y="59915"/>
                  </a:lnTo>
                  <a:lnTo>
                    <a:pt x="135879" y="57240"/>
                  </a:lnTo>
                  <a:lnTo>
                    <a:pt x="150322" y="38517"/>
                  </a:lnTo>
                  <a:lnTo>
                    <a:pt x="160487" y="41726"/>
                  </a:lnTo>
                  <a:lnTo>
                    <a:pt x="165301" y="35842"/>
                  </a:lnTo>
                  <a:lnTo>
                    <a:pt x="173325" y="40656"/>
                  </a:lnTo>
                  <a:lnTo>
                    <a:pt x="185094" y="36912"/>
                  </a:lnTo>
                  <a:lnTo>
                    <a:pt x="204888" y="54030"/>
                  </a:lnTo>
                  <a:lnTo>
                    <a:pt x="220401" y="40656"/>
                  </a:lnTo>
                  <a:lnTo>
                    <a:pt x="224681" y="58310"/>
                  </a:lnTo>
                  <a:lnTo>
                    <a:pt x="211842" y="59915"/>
                  </a:lnTo>
                  <a:lnTo>
                    <a:pt x="211307" y="66334"/>
                  </a:lnTo>
                  <a:lnTo>
                    <a:pt x="234310" y="64729"/>
                  </a:lnTo>
                  <a:lnTo>
                    <a:pt x="243405" y="72219"/>
                  </a:lnTo>
                  <a:lnTo>
                    <a:pt x="241800" y="82918"/>
                  </a:lnTo>
                  <a:lnTo>
                    <a:pt x="254104" y="79708"/>
                  </a:lnTo>
                  <a:lnTo>
                    <a:pt x="256779" y="89872"/>
                  </a:lnTo>
                  <a:lnTo>
                    <a:pt x="268012" y="81313"/>
                  </a:lnTo>
                  <a:lnTo>
                    <a:pt x="269617" y="72219"/>
                  </a:lnTo>
                  <a:lnTo>
                    <a:pt x="278177" y="83988"/>
                  </a:lnTo>
                  <a:lnTo>
                    <a:pt x="284061" y="74894"/>
                  </a:lnTo>
                  <a:lnTo>
                    <a:pt x="288876" y="75429"/>
                  </a:lnTo>
                  <a:lnTo>
                    <a:pt x="291016" y="86128"/>
                  </a:lnTo>
                  <a:lnTo>
                    <a:pt x="294760" y="77034"/>
                  </a:lnTo>
                  <a:lnTo>
                    <a:pt x="300645" y="75429"/>
                  </a:lnTo>
                  <a:lnTo>
                    <a:pt x="299040" y="89337"/>
                  </a:lnTo>
                  <a:lnTo>
                    <a:pt x="311879" y="86663"/>
                  </a:lnTo>
                  <a:lnTo>
                    <a:pt x="319368" y="79173"/>
                  </a:lnTo>
                  <a:lnTo>
                    <a:pt x="321508" y="85058"/>
                  </a:lnTo>
                  <a:lnTo>
                    <a:pt x="307599" y="95757"/>
                  </a:lnTo>
                  <a:lnTo>
                    <a:pt x="310809" y="96827"/>
                  </a:lnTo>
                  <a:lnTo>
                    <a:pt x="322578" y="92012"/>
                  </a:lnTo>
                  <a:lnTo>
                    <a:pt x="334347" y="60985"/>
                  </a:lnTo>
                  <a:lnTo>
                    <a:pt x="343441" y="59380"/>
                  </a:lnTo>
                  <a:lnTo>
                    <a:pt x="347186" y="72219"/>
                  </a:lnTo>
                  <a:lnTo>
                    <a:pt x="352535" y="73289"/>
                  </a:lnTo>
                  <a:lnTo>
                    <a:pt x="363235" y="61520"/>
                  </a:lnTo>
                  <a:lnTo>
                    <a:pt x="378748" y="56705"/>
                  </a:lnTo>
                  <a:lnTo>
                    <a:pt x="381423" y="45471"/>
                  </a:lnTo>
                  <a:lnTo>
                    <a:pt x="396402" y="53496"/>
                  </a:lnTo>
                  <a:lnTo>
                    <a:pt x="392122" y="36912"/>
                  </a:lnTo>
                  <a:lnTo>
                    <a:pt x="376608" y="32632"/>
                  </a:lnTo>
                  <a:lnTo>
                    <a:pt x="388377" y="28888"/>
                  </a:lnTo>
                  <a:lnTo>
                    <a:pt x="402286" y="6954"/>
                  </a:lnTo>
                  <a:lnTo>
                    <a:pt x="397472" y="4815"/>
                  </a:lnTo>
                  <a:lnTo>
                    <a:pt x="385703" y="11234"/>
                  </a:lnTo>
                  <a:lnTo>
                    <a:pt x="376608" y="0"/>
                  </a:lnTo>
                  <a:lnTo>
                    <a:pt x="379818" y="0"/>
                  </a:lnTo>
                  <a:lnTo>
                    <a:pt x="610384" y="27283"/>
                  </a:lnTo>
                  <a:lnTo>
                    <a:pt x="754287" y="70614"/>
                  </a:lnTo>
                  <a:lnTo>
                    <a:pt x="775685" y="82383"/>
                  </a:lnTo>
                  <a:lnTo>
                    <a:pt x="783174" y="80243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5986C0A9-725A-8D50-6D1A-8B9E226FBE1B}"/>
                </a:ext>
              </a:extLst>
            </p:cNvPr>
            <p:cNvSpPr/>
            <p:nvPr/>
          </p:nvSpPr>
          <p:spPr>
            <a:xfrm>
              <a:off x="914571" y="3450794"/>
              <a:ext cx="1575754" cy="1414232"/>
            </a:xfrm>
            <a:custGeom>
              <a:avLst/>
              <a:gdLst>
                <a:gd name="csX0" fmla="*/ 2255371 w 2306726"/>
                <a:gd name="csY0" fmla="*/ 2010362 h 2070276"/>
                <a:gd name="csX1" fmla="*/ 2243068 w 2306726"/>
                <a:gd name="csY1" fmla="*/ 1995383 h 2070276"/>
                <a:gd name="csX2" fmla="*/ 2216855 w 2306726"/>
                <a:gd name="csY2" fmla="*/ 1986824 h 2070276"/>
                <a:gd name="csX3" fmla="*/ 2207226 w 2306726"/>
                <a:gd name="csY3" fmla="*/ 1992173 h 2070276"/>
                <a:gd name="csX4" fmla="*/ 2162289 w 2306726"/>
                <a:gd name="csY4" fmla="*/ 1988964 h 2070276"/>
                <a:gd name="csX5" fmla="*/ 2148380 w 2306726"/>
                <a:gd name="csY5" fmla="*/ 1993778 h 2070276"/>
                <a:gd name="csX6" fmla="*/ 2141426 w 2306726"/>
                <a:gd name="csY6" fmla="*/ 1987894 h 2070276"/>
                <a:gd name="csX7" fmla="*/ 2123773 w 2306726"/>
                <a:gd name="csY7" fmla="*/ 1987894 h 2070276"/>
                <a:gd name="csX8" fmla="*/ 2113074 w 2306726"/>
                <a:gd name="csY8" fmla="*/ 1992173 h 2070276"/>
                <a:gd name="csX9" fmla="*/ 2101839 w 2306726"/>
                <a:gd name="csY9" fmla="*/ 2003942 h 2070276"/>
                <a:gd name="csX10" fmla="*/ 2099700 w 2306726"/>
                <a:gd name="csY10" fmla="*/ 2022666 h 2070276"/>
                <a:gd name="csX11" fmla="*/ 2089535 w 2306726"/>
                <a:gd name="csY11" fmla="*/ 2029620 h 2070276"/>
                <a:gd name="csX12" fmla="*/ 2097560 w 2306726"/>
                <a:gd name="csY12" fmla="*/ 2036040 h 2070276"/>
                <a:gd name="csX13" fmla="*/ 2093815 w 2306726"/>
                <a:gd name="csY13" fmla="*/ 2039784 h 2070276"/>
                <a:gd name="csX14" fmla="*/ 2087931 w 2306726"/>
                <a:gd name="csY14" fmla="*/ 2037110 h 2070276"/>
                <a:gd name="csX15" fmla="*/ 2091675 w 2306726"/>
                <a:gd name="csY15" fmla="*/ 2042459 h 2070276"/>
                <a:gd name="csX16" fmla="*/ 2086861 w 2306726"/>
                <a:gd name="csY16" fmla="*/ 2043529 h 2070276"/>
                <a:gd name="csX17" fmla="*/ 2087931 w 2306726"/>
                <a:gd name="csY17" fmla="*/ 2049949 h 2070276"/>
                <a:gd name="csX18" fmla="*/ 2078836 w 2306726"/>
                <a:gd name="csY18" fmla="*/ 2044064 h 2070276"/>
                <a:gd name="csX19" fmla="*/ 2067602 w 2306726"/>
                <a:gd name="csY19" fmla="*/ 2056368 h 2070276"/>
                <a:gd name="csX20" fmla="*/ 2052623 w 2306726"/>
                <a:gd name="csY20" fmla="*/ 2053693 h 2070276"/>
                <a:gd name="csX21" fmla="*/ 2036575 w 2306726"/>
                <a:gd name="csY21" fmla="*/ 2064927 h 2070276"/>
                <a:gd name="csX22" fmla="*/ 2024271 w 2306726"/>
                <a:gd name="csY22" fmla="*/ 2065462 h 2070276"/>
                <a:gd name="csX23" fmla="*/ 2014107 w 2306726"/>
                <a:gd name="csY23" fmla="*/ 2051018 h 2070276"/>
                <a:gd name="csX24" fmla="*/ 2001268 w 2306726"/>
                <a:gd name="csY24" fmla="*/ 2052623 h 2070276"/>
                <a:gd name="csX25" fmla="*/ 1978799 w 2306726"/>
                <a:gd name="csY25" fmla="*/ 2070277 h 2070276"/>
                <a:gd name="csX26" fmla="*/ 1974520 w 2306726"/>
                <a:gd name="csY26" fmla="*/ 1863784 h 2070276"/>
                <a:gd name="csX27" fmla="*/ 1971845 w 2306726"/>
                <a:gd name="csY27" fmla="*/ 1859505 h 2070276"/>
                <a:gd name="csX28" fmla="*/ 1971310 w 2306726"/>
                <a:gd name="csY28" fmla="*/ 1864854 h 2070276"/>
                <a:gd name="csX29" fmla="*/ 1963286 w 2306726"/>
                <a:gd name="csY29" fmla="*/ 1868599 h 2070276"/>
                <a:gd name="csX30" fmla="*/ 1964891 w 2306726"/>
                <a:gd name="csY30" fmla="*/ 1862179 h 2070276"/>
                <a:gd name="csX31" fmla="*/ 1956331 w 2306726"/>
                <a:gd name="csY31" fmla="*/ 1861109 h 2070276"/>
                <a:gd name="csX32" fmla="*/ 1950982 w 2306726"/>
                <a:gd name="csY32" fmla="*/ 1852550 h 2070276"/>
                <a:gd name="csX33" fmla="*/ 1926909 w 2306726"/>
                <a:gd name="csY33" fmla="*/ 1864319 h 2070276"/>
                <a:gd name="csX34" fmla="*/ 1927979 w 2306726"/>
                <a:gd name="csY34" fmla="*/ 1877693 h 2070276"/>
                <a:gd name="csX35" fmla="*/ 1908720 w 2306726"/>
                <a:gd name="csY35" fmla="*/ 1876088 h 2070276"/>
                <a:gd name="csX36" fmla="*/ 1904441 w 2306726"/>
                <a:gd name="csY36" fmla="*/ 1880903 h 2070276"/>
                <a:gd name="csX37" fmla="*/ 1906581 w 2306726"/>
                <a:gd name="csY37" fmla="*/ 1885182 h 2070276"/>
                <a:gd name="csX38" fmla="*/ 1892137 w 2306726"/>
                <a:gd name="csY38" fmla="*/ 1896951 h 2070276"/>
                <a:gd name="csX39" fmla="*/ 1880903 w 2306726"/>
                <a:gd name="csY39" fmla="*/ 1886787 h 2070276"/>
                <a:gd name="csX40" fmla="*/ 1885182 w 2306726"/>
                <a:gd name="csY40" fmla="*/ 1894812 h 2070276"/>
                <a:gd name="csX41" fmla="*/ 1880903 w 2306726"/>
                <a:gd name="csY41" fmla="*/ 1900161 h 2070276"/>
                <a:gd name="csX42" fmla="*/ 1878228 w 2306726"/>
                <a:gd name="csY42" fmla="*/ 1893742 h 2070276"/>
                <a:gd name="csX43" fmla="*/ 1858435 w 2306726"/>
                <a:gd name="csY43" fmla="*/ 1897486 h 2070276"/>
                <a:gd name="csX44" fmla="*/ 1855225 w 2306726"/>
                <a:gd name="csY44" fmla="*/ 1889997 h 2070276"/>
                <a:gd name="csX45" fmla="*/ 1840781 w 2306726"/>
                <a:gd name="csY45" fmla="*/ 1891602 h 2070276"/>
                <a:gd name="csX46" fmla="*/ 1835967 w 2306726"/>
                <a:gd name="csY46" fmla="*/ 1896416 h 2070276"/>
                <a:gd name="csX47" fmla="*/ 1838106 w 2306726"/>
                <a:gd name="csY47" fmla="*/ 1907650 h 2070276"/>
                <a:gd name="csX48" fmla="*/ 1826872 w 2306726"/>
                <a:gd name="csY48" fmla="*/ 1918885 h 2070276"/>
                <a:gd name="csX49" fmla="*/ 1823128 w 2306726"/>
                <a:gd name="csY49" fmla="*/ 1936538 h 2070276"/>
                <a:gd name="csX50" fmla="*/ 1810824 w 2306726"/>
                <a:gd name="csY50" fmla="*/ 1928514 h 2070276"/>
                <a:gd name="csX51" fmla="*/ 1808149 w 2306726"/>
                <a:gd name="csY51" fmla="*/ 1937073 h 2070276"/>
                <a:gd name="csX52" fmla="*/ 1796915 w 2306726"/>
                <a:gd name="csY52" fmla="*/ 1938678 h 2070276"/>
                <a:gd name="csX53" fmla="*/ 1787821 w 2306726"/>
                <a:gd name="csY53" fmla="*/ 1929584 h 2070276"/>
                <a:gd name="csX54" fmla="*/ 1775517 w 2306726"/>
                <a:gd name="csY54" fmla="*/ 1935468 h 2070276"/>
                <a:gd name="csX55" fmla="*/ 1771237 w 2306726"/>
                <a:gd name="csY55" fmla="*/ 1951517 h 2070276"/>
                <a:gd name="csX56" fmla="*/ 1762143 w 2306726"/>
                <a:gd name="csY56" fmla="*/ 1945097 h 2070276"/>
                <a:gd name="csX57" fmla="*/ 1743954 w 2306726"/>
                <a:gd name="csY57" fmla="*/ 1947237 h 2070276"/>
                <a:gd name="csX58" fmla="*/ 1727371 w 2306726"/>
                <a:gd name="csY58" fmla="*/ 1961146 h 2070276"/>
                <a:gd name="csX59" fmla="*/ 1731650 w 2306726"/>
                <a:gd name="csY59" fmla="*/ 1969705 h 2070276"/>
                <a:gd name="csX60" fmla="*/ 1717206 w 2306726"/>
                <a:gd name="csY60" fmla="*/ 1983614 h 2070276"/>
                <a:gd name="csX61" fmla="*/ 1713997 w 2306726"/>
                <a:gd name="csY61" fmla="*/ 1993243 h 2070276"/>
                <a:gd name="csX62" fmla="*/ 1692598 w 2306726"/>
                <a:gd name="csY62" fmla="*/ 1992708 h 2070276"/>
                <a:gd name="csX63" fmla="*/ 1682434 w 2306726"/>
                <a:gd name="csY63" fmla="*/ 1998593 h 2070276"/>
                <a:gd name="csX64" fmla="*/ 1679225 w 2306726"/>
                <a:gd name="csY64" fmla="*/ 2007152 h 2070276"/>
                <a:gd name="csX65" fmla="*/ 1650872 w 2306726"/>
                <a:gd name="csY65" fmla="*/ 2005012 h 2070276"/>
                <a:gd name="csX66" fmla="*/ 1649267 w 2306726"/>
                <a:gd name="csY66" fmla="*/ 2010897 h 2070276"/>
                <a:gd name="csX67" fmla="*/ 1630009 w 2306726"/>
                <a:gd name="csY67" fmla="*/ 2006082 h 2070276"/>
                <a:gd name="csX68" fmla="*/ 1616635 w 2306726"/>
                <a:gd name="csY68" fmla="*/ 2011967 h 2070276"/>
                <a:gd name="csX69" fmla="*/ 1601656 w 2306726"/>
                <a:gd name="csY69" fmla="*/ 1998058 h 2070276"/>
                <a:gd name="csX70" fmla="*/ 1605401 w 2306726"/>
                <a:gd name="csY70" fmla="*/ 1992708 h 2070276"/>
                <a:gd name="csX71" fmla="*/ 1602726 w 2306726"/>
                <a:gd name="csY71" fmla="*/ 1982009 h 2070276"/>
                <a:gd name="csX72" fmla="*/ 1586142 w 2306726"/>
                <a:gd name="csY72" fmla="*/ 1978264 h 2070276"/>
                <a:gd name="csX73" fmla="*/ 1588817 w 2306726"/>
                <a:gd name="csY73" fmla="*/ 1972915 h 2070276"/>
                <a:gd name="csX74" fmla="*/ 1575978 w 2306726"/>
                <a:gd name="csY74" fmla="*/ 1968635 h 2070276"/>
                <a:gd name="csX75" fmla="*/ 1585073 w 2306726"/>
                <a:gd name="csY75" fmla="*/ 1960076 h 2070276"/>
                <a:gd name="csX76" fmla="*/ 1578653 w 2306726"/>
                <a:gd name="csY76" fmla="*/ 1948307 h 2070276"/>
                <a:gd name="csX77" fmla="*/ 1572768 w 2306726"/>
                <a:gd name="csY77" fmla="*/ 1949377 h 2070276"/>
                <a:gd name="csX78" fmla="*/ 1574908 w 2306726"/>
                <a:gd name="csY78" fmla="*/ 1958471 h 2070276"/>
                <a:gd name="csX79" fmla="*/ 1570629 w 2306726"/>
                <a:gd name="csY79" fmla="*/ 1962216 h 2070276"/>
                <a:gd name="csX80" fmla="*/ 1566884 w 2306726"/>
                <a:gd name="csY80" fmla="*/ 1961146 h 2070276"/>
                <a:gd name="csX81" fmla="*/ 1566349 w 2306726"/>
                <a:gd name="csY81" fmla="*/ 1953657 h 2070276"/>
                <a:gd name="csX82" fmla="*/ 1557790 w 2306726"/>
                <a:gd name="csY82" fmla="*/ 1955261 h 2070276"/>
                <a:gd name="csX83" fmla="*/ 1556720 w 2306726"/>
                <a:gd name="csY83" fmla="*/ 1946167 h 2070276"/>
                <a:gd name="csX84" fmla="*/ 1549230 w 2306726"/>
                <a:gd name="csY84" fmla="*/ 1949377 h 2070276"/>
                <a:gd name="csX85" fmla="*/ 1541741 w 2306726"/>
                <a:gd name="csY85" fmla="*/ 1941353 h 2070276"/>
                <a:gd name="csX86" fmla="*/ 1538531 w 2306726"/>
                <a:gd name="csY86" fmla="*/ 1950447 h 2070276"/>
                <a:gd name="csX87" fmla="*/ 1534252 w 2306726"/>
                <a:gd name="csY87" fmla="*/ 1950447 h 2070276"/>
                <a:gd name="csX88" fmla="*/ 1532112 w 2306726"/>
                <a:gd name="csY88" fmla="*/ 1942958 h 2070276"/>
                <a:gd name="csX89" fmla="*/ 1524088 w 2306726"/>
                <a:gd name="csY89" fmla="*/ 1948307 h 2070276"/>
                <a:gd name="csX90" fmla="*/ 1523018 w 2306726"/>
                <a:gd name="csY90" fmla="*/ 1937073 h 2070276"/>
                <a:gd name="csX91" fmla="*/ 1508574 w 2306726"/>
                <a:gd name="csY91" fmla="*/ 1934933 h 2070276"/>
                <a:gd name="csX92" fmla="*/ 1517133 w 2306726"/>
                <a:gd name="csY92" fmla="*/ 1923164 h 2070276"/>
                <a:gd name="csX93" fmla="*/ 1504294 w 2306726"/>
                <a:gd name="csY93" fmla="*/ 1927444 h 2070276"/>
                <a:gd name="csX94" fmla="*/ 1510179 w 2306726"/>
                <a:gd name="csY94" fmla="*/ 1914070 h 2070276"/>
                <a:gd name="csX95" fmla="*/ 1491990 w 2306726"/>
                <a:gd name="csY95" fmla="*/ 1907115 h 2070276"/>
                <a:gd name="csX96" fmla="*/ 1489850 w 2306726"/>
                <a:gd name="csY96" fmla="*/ 1899626 h 2070276"/>
                <a:gd name="csX97" fmla="*/ 1482896 w 2306726"/>
                <a:gd name="csY97" fmla="*/ 1906580 h 2070276"/>
                <a:gd name="csX98" fmla="*/ 1488781 w 2306726"/>
                <a:gd name="csY98" fmla="*/ 1908720 h 2070276"/>
                <a:gd name="csX99" fmla="*/ 1488781 w 2306726"/>
                <a:gd name="csY99" fmla="*/ 1924234 h 2070276"/>
                <a:gd name="csX100" fmla="*/ 1479151 w 2306726"/>
                <a:gd name="csY100" fmla="*/ 1913535 h 2070276"/>
                <a:gd name="csX101" fmla="*/ 1464708 w 2306726"/>
                <a:gd name="csY101" fmla="*/ 1915675 h 2070276"/>
                <a:gd name="csX102" fmla="*/ 1455613 w 2306726"/>
                <a:gd name="csY102" fmla="*/ 1924769 h 2070276"/>
                <a:gd name="csX103" fmla="*/ 1456683 w 2306726"/>
                <a:gd name="csY103" fmla="*/ 1906046 h 2070276"/>
                <a:gd name="csX104" fmla="*/ 1442774 w 2306726"/>
                <a:gd name="csY104" fmla="*/ 1908185 h 2070276"/>
                <a:gd name="csX105" fmla="*/ 1434215 w 2306726"/>
                <a:gd name="csY105" fmla="*/ 1899626 h 2070276"/>
                <a:gd name="csX106" fmla="*/ 1426726 w 2306726"/>
                <a:gd name="csY106" fmla="*/ 1924234 h 2070276"/>
                <a:gd name="csX107" fmla="*/ 1419236 w 2306726"/>
                <a:gd name="csY107" fmla="*/ 1926374 h 2070276"/>
                <a:gd name="csX108" fmla="*/ 1397838 w 2306726"/>
                <a:gd name="csY108" fmla="*/ 1914605 h 2070276"/>
                <a:gd name="csX109" fmla="*/ 1253935 w 2306726"/>
                <a:gd name="csY109" fmla="*/ 1871273 h 2070276"/>
                <a:gd name="csX110" fmla="*/ 1020160 w 2306726"/>
                <a:gd name="csY110" fmla="*/ 1843991 h 2070276"/>
                <a:gd name="csX111" fmla="*/ 1016950 w 2306726"/>
                <a:gd name="csY111" fmla="*/ 1834897 h 2070276"/>
                <a:gd name="csX112" fmla="*/ 1026044 w 2306726"/>
                <a:gd name="csY112" fmla="*/ 1822593 h 2070276"/>
                <a:gd name="csX113" fmla="*/ 1036743 w 2306726"/>
                <a:gd name="csY113" fmla="*/ 1818313 h 2070276"/>
                <a:gd name="csX114" fmla="*/ 1037278 w 2306726"/>
                <a:gd name="csY114" fmla="*/ 1812428 h 2070276"/>
                <a:gd name="csX115" fmla="*/ 1029254 w 2306726"/>
                <a:gd name="csY115" fmla="*/ 1809754 h 2070276"/>
                <a:gd name="csX116" fmla="*/ 1014810 w 2306726"/>
                <a:gd name="csY116" fmla="*/ 1823127 h 2070276"/>
                <a:gd name="csX117" fmla="*/ 1007321 w 2306726"/>
                <a:gd name="csY117" fmla="*/ 1823662 h 2070276"/>
                <a:gd name="csX118" fmla="*/ 1005181 w 2306726"/>
                <a:gd name="csY118" fmla="*/ 1802264 h 2070276"/>
                <a:gd name="csX119" fmla="*/ 1009996 w 2306726"/>
                <a:gd name="csY119" fmla="*/ 1790495 h 2070276"/>
                <a:gd name="csX120" fmla="*/ 1024974 w 2306726"/>
                <a:gd name="csY120" fmla="*/ 1797985 h 2070276"/>
                <a:gd name="csX121" fmla="*/ 1030859 w 2306726"/>
                <a:gd name="csY121" fmla="*/ 1796380 h 2070276"/>
                <a:gd name="csX122" fmla="*/ 1033534 w 2306726"/>
                <a:gd name="csY122" fmla="*/ 1776586 h 2070276"/>
                <a:gd name="csX123" fmla="*/ 1014275 w 2306726"/>
                <a:gd name="csY123" fmla="*/ 1771237 h 2070276"/>
                <a:gd name="csX124" fmla="*/ 1012135 w 2306726"/>
                <a:gd name="csY124" fmla="*/ 1764282 h 2070276"/>
                <a:gd name="csX125" fmla="*/ 1035673 w 2306726"/>
                <a:gd name="csY125" fmla="*/ 1751978 h 2070276"/>
                <a:gd name="csX126" fmla="*/ 1036208 w 2306726"/>
                <a:gd name="csY126" fmla="*/ 1745024 h 2070276"/>
                <a:gd name="csX127" fmla="*/ 1030324 w 2306726"/>
                <a:gd name="csY127" fmla="*/ 1736465 h 2070276"/>
                <a:gd name="csX128" fmla="*/ 1008926 w 2306726"/>
                <a:gd name="csY128" fmla="*/ 1726836 h 2070276"/>
                <a:gd name="csX129" fmla="*/ 1005716 w 2306726"/>
                <a:gd name="csY129" fmla="*/ 1703298 h 2070276"/>
                <a:gd name="csX130" fmla="*/ 1009996 w 2306726"/>
                <a:gd name="csY130" fmla="*/ 1688319 h 2070276"/>
                <a:gd name="csX131" fmla="*/ 1020695 w 2306726"/>
                <a:gd name="csY131" fmla="*/ 1680294 h 2070276"/>
                <a:gd name="csX132" fmla="*/ 1032999 w 2306726"/>
                <a:gd name="csY132" fmla="*/ 1678155 h 2070276"/>
                <a:gd name="csX133" fmla="*/ 1022300 w 2306726"/>
                <a:gd name="csY133" fmla="*/ 1665316 h 2070276"/>
                <a:gd name="csX134" fmla="*/ 1011600 w 2306726"/>
                <a:gd name="csY134" fmla="*/ 1669595 h 2070276"/>
                <a:gd name="csX135" fmla="*/ 1006786 w 2306726"/>
                <a:gd name="csY135" fmla="*/ 1664246 h 2070276"/>
                <a:gd name="csX136" fmla="*/ 1014810 w 2306726"/>
                <a:gd name="csY136" fmla="*/ 1648732 h 2070276"/>
                <a:gd name="csX137" fmla="*/ 1032464 w 2306726"/>
                <a:gd name="csY137" fmla="*/ 1655687 h 2070276"/>
                <a:gd name="csX138" fmla="*/ 1038883 w 2306726"/>
                <a:gd name="csY138" fmla="*/ 1649802 h 2070276"/>
                <a:gd name="csX139" fmla="*/ 1034069 w 2306726"/>
                <a:gd name="csY139" fmla="*/ 1634823 h 2070276"/>
                <a:gd name="csX140" fmla="*/ 1021230 w 2306726"/>
                <a:gd name="csY140" fmla="*/ 1630544 h 2070276"/>
                <a:gd name="csX141" fmla="*/ 1021230 w 2306726"/>
                <a:gd name="csY141" fmla="*/ 1623054 h 2070276"/>
                <a:gd name="csX142" fmla="*/ 1027649 w 2306726"/>
                <a:gd name="csY142" fmla="*/ 1616635 h 2070276"/>
                <a:gd name="csX143" fmla="*/ 1022835 w 2306726"/>
                <a:gd name="csY143" fmla="*/ 1612890 h 2070276"/>
                <a:gd name="csX144" fmla="*/ 1022835 w 2306726"/>
                <a:gd name="csY144" fmla="*/ 1607006 h 2070276"/>
                <a:gd name="csX145" fmla="*/ 1048512 w 2306726"/>
                <a:gd name="csY145" fmla="*/ 1600051 h 2070276"/>
                <a:gd name="csX146" fmla="*/ 1052257 w 2306726"/>
                <a:gd name="csY146" fmla="*/ 1592027 h 2070276"/>
                <a:gd name="csX147" fmla="*/ 1049047 w 2306726"/>
                <a:gd name="csY147" fmla="*/ 1580258 h 2070276"/>
                <a:gd name="csX148" fmla="*/ 1061351 w 2306726"/>
                <a:gd name="csY148" fmla="*/ 1567419 h 2070276"/>
                <a:gd name="csX149" fmla="*/ 1073655 w 2306726"/>
                <a:gd name="csY149" fmla="*/ 1571698 h 2070276"/>
                <a:gd name="csX150" fmla="*/ 1079540 w 2306726"/>
                <a:gd name="csY150" fmla="*/ 1566349 h 2070276"/>
                <a:gd name="csX151" fmla="*/ 1077400 w 2306726"/>
                <a:gd name="csY151" fmla="*/ 1560999 h 2070276"/>
                <a:gd name="csX152" fmla="*/ 1061886 w 2306726"/>
                <a:gd name="csY152" fmla="*/ 1556720 h 2070276"/>
                <a:gd name="csX153" fmla="*/ 1057607 w 2306726"/>
                <a:gd name="csY153" fmla="*/ 1544951 h 2070276"/>
                <a:gd name="csX154" fmla="*/ 1053327 w 2306726"/>
                <a:gd name="csY154" fmla="*/ 1548160 h 2070276"/>
                <a:gd name="csX155" fmla="*/ 1053327 w 2306726"/>
                <a:gd name="csY155" fmla="*/ 1558325 h 2070276"/>
                <a:gd name="csX156" fmla="*/ 1050117 w 2306726"/>
                <a:gd name="csY156" fmla="*/ 1558860 h 2070276"/>
                <a:gd name="csX157" fmla="*/ 1050117 w 2306726"/>
                <a:gd name="csY157" fmla="*/ 1542276 h 2070276"/>
                <a:gd name="csX158" fmla="*/ 1064026 w 2306726"/>
                <a:gd name="csY158" fmla="*/ 1529972 h 2070276"/>
                <a:gd name="csX159" fmla="*/ 1073655 w 2306726"/>
                <a:gd name="csY159" fmla="*/ 1533182 h 2070276"/>
                <a:gd name="csX160" fmla="*/ 1081680 w 2306726"/>
                <a:gd name="csY160" fmla="*/ 1544951 h 2070276"/>
                <a:gd name="csX161" fmla="*/ 1089704 w 2306726"/>
                <a:gd name="csY161" fmla="*/ 1539601 h 2070276"/>
                <a:gd name="csX162" fmla="*/ 1087564 w 2306726"/>
                <a:gd name="csY162" fmla="*/ 1529972 h 2070276"/>
                <a:gd name="csX163" fmla="*/ 1074725 w 2306726"/>
                <a:gd name="csY163" fmla="*/ 1527297 h 2070276"/>
                <a:gd name="csX164" fmla="*/ 1057607 w 2306726"/>
                <a:gd name="csY164" fmla="*/ 1509644 h 2070276"/>
                <a:gd name="csX165" fmla="*/ 1058676 w 2306726"/>
                <a:gd name="csY165" fmla="*/ 1504829 h 2070276"/>
                <a:gd name="csX166" fmla="*/ 1068841 w 2306726"/>
                <a:gd name="csY166" fmla="*/ 1500015 h 2070276"/>
                <a:gd name="csX167" fmla="*/ 1072050 w 2306726"/>
                <a:gd name="csY167" fmla="*/ 1491455 h 2070276"/>
                <a:gd name="csX168" fmla="*/ 1063491 w 2306726"/>
                <a:gd name="csY168" fmla="*/ 1486641 h 2070276"/>
                <a:gd name="csX169" fmla="*/ 1051187 w 2306726"/>
                <a:gd name="csY169" fmla="*/ 1498410 h 2070276"/>
                <a:gd name="csX170" fmla="*/ 1037278 w 2306726"/>
                <a:gd name="csY170" fmla="*/ 1478081 h 2070276"/>
                <a:gd name="csX171" fmla="*/ 1002506 w 2306726"/>
                <a:gd name="csY171" fmla="*/ 1482361 h 2070276"/>
                <a:gd name="csX172" fmla="*/ 973619 w 2306726"/>
                <a:gd name="csY172" fmla="*/ 1479686 h 2070276"/>
                <a:gd name="csX173" fmla="*/ 979503 w 2306726"/>
                <a:gd name="csY173" fmla="*/ 1442239 h 2070276"/>
                <a:gd name="csX174" fmla="*/ 963989 w 2306726"/>
                <a:gd name="csY174" fmla="*/ 1448124 h 2070276"/>
                <a:gd name="csX175" fmla="*/ 957035 w 2306726"/>
                <a:gd name="csY175" fmla="*/ 1435285 h 2070276"/>
                <a:gd name="csX176" fmla="*/ 945801 w 2306726"/>
                <a:gd name="csY176" fmla="*/ 1431540 h 2070276"/>
                <a:gd name="csX177" fmla="*/ 937777 w 2306726"/>
                <a:gd name="csY177" fmla="*/ 1435820 h 2070276"/>
                <a:gd name="csX178" fmla="*/ 934567 w 2306726"/>
                <a:gd name="csY178" fmla="*/ 1443309 h 2070276"/>
                <a:gd name="csX179" fmla="*/ 929217 w 2306726"/>
                <a:gd name="csY179" fmla="*/ 1443309 h 2070276"/>
                <a:gd name="csX180" fmla="*/ 911029 w 2306726"/>
                <a:gd name="csY180" fmla="*/ 1433680 h 2070276"/>
                <a:gd name="csX181" fmla="*/ 913169 w 2306726"/>
                <a:gd name="csY181" fmla="*/ 1419771 h 2070276"/>
                <a:gd name="csX182" fmla="*/ 869302 w 2306726"/>
                <a:gd name="csY182" fmla="*/ 1432610 h 2070276"/>
                <a:gd name="csX183" fmla="*/ 862883 w 2306726"/>
                <a:gd name="csY183" fmla="*/ 1427796 h 2070276"/>
                <a:gd name="csX184" fmla="*/ 861813 w 2306726"/>
                <a:gd name="csY184" fmla="*/ 1412282 h 2070276"/>
                <a:gd name="csX185" fmla="*/ 845229 w 2306726"/>
                <a:gd name="csY185" fmla="*/ 1413352 h 2070276"/>
                <a:gd name="csX186" fmla="*/ 833995 w 2306726"/>
                <a:gd name="csY186" fmla="*/ 1425656 h 2070276"/>
                <a:gd name="csX187" fmla="*/ 822761 w 2306726"/>
                <a:gd name="csY187" fmla="*/ 1422981 h 2070276"/>
                <a:gd name="csX188" fmla="*/ 822761 w 2306726"/>
                <a:gd name="csY188" fmla="*/ 1412282 h 2070276"/>
                <a:gd name="csX189" fmla="*/ 839345 w 2306726"/>
                <a:gd name="csY189" fmla="*/ 1411212 h 2070276"/>
                <a:gd name="csX190" fmla="*/ 850044 w 2306726"/>
                <a:gd name="csY190" fmla="*/ 1399978 h 2070276"/>
                <a:gd name="csX191" fmla="*/ 847369 w 2306726"/>
                <a:gd name="csY191" fmla="*/ 1387674 h 2070276"/>
                <a:gd name="csX192" fmla="*/ 840415 w 2306726"/>
                <a:gd name="csY192" fmla="*/ 1379115 h 2070276"/>
                <a:gd name="csX193" fmla="*/ 817947 w 2306726"/>
                <a:gd name="csY193" fmla="*/ 1387139 h 2070276"/>
                <a:gd name="csX194" fmla="*/ 809922 w 2306726"/>
                <a:gd name="csY194" fmla="*/ 1381789 h 2070276"/>
                <a:gd name="csX195" fmla="*/ 812062 w 2306726"/>
                <a:gd name="csY195" fmla="*/ 1365741 h 2070276"/>
                <a:gd name="csX196" fmla="*/ 806713 w 2306726"/>
                <a:gd name="csY196" fmla="*/ 1354507 h 2070276"/>
                <a:gd name="csX197" fmla="*/ 807782 w 2306726"/>
                <a:gd name="csY197" fmla="*/ 1337923 h 2070276"/>
                <a:gd name="csX198" fmla="*/ 828111 w 2306726"/>
                <a:gd name="csY198" fmla="*/ 1319200 h 2070276"/>
                <a:gd name="csX199" fmla="*/ 813667 w 2306726"/>
                <a:gd name="csY199" fmla="*/ 1300476 h 2070276"/>
                <a:gd name="csX200" fmla="*/ 813667 w 2306726"/>
                <a:gd name="csY200" fmla="*/ 1312780 h 2070276"/>
                <a:gd name="csX201" fmla="*/ 809387 w 2306726"/>
                <a:gd name="csY201" fmla="*/ 1319200 h 2070276"/>
                <a:gd name="csX202" fmla="*/ 796014 w 2306726"/>
                <a:gd name="csY202" fmla="*/ 1319735 h 2070276"/>
                <a:gd name="csX203" fmla="*/ 787989 w 2306726"/>
                <a:gd name="csY203" fmla="*/ 1315990 h 2070276"/>
                <a:gd name="csX204" fmla="*/ 786919 w 2306726"/>
                <a:gd name="csY204" fmla="*/ 1307966 h 2070276"/>
                <a:gd name="csX205" fmla="*/ 800293 w 2306726"/>
                <a:gd name="csY205" fmla="*/ 1301546 h 2070276"/>
                <a:gd name="csX206" fmla="*/ 791734 w 2306726"/>
                <a:gd name="csY206" fmla="*/ 1266774 h 2070276"/>
                <a:gd name="csX207" fmla="*/ 796014 w 2306726"/>
                <a:gd name="csY207" fmla="*/ 1253400 h 2070276"/>
                <a:gd name="csX208" fmla="*/ 776755 w 2306726"/>
                <a:gd name="csY208" fmla="*/ 1231467 h 2070276"/>
                <a:gd name="csX209" fmla="*/ 770871 w 2306726"/>
                <a:gd name="csY209" fmla="*/ 1202579 h 2070276"/>
                <a:gd name="csX210" fmla="*/ 744658 w 2306726"/>
                <a:gd name="csY210" fmla="*/ 1185996 h 2070276"/>
                <a:gd name="csX211" fmla="*/ 741983 w 2306726"/>
                <a:gd name="csY211" fmla="*/ 1166202 h 2070276"/>
                <a:gd name="csX212" fmla="*/ 699722 w 2306726"/>
                <a:gd name="csY212" fmla="*/ 1141060 h 2070276"/>
                <a:gd name="csX213" fmla="*/ 692232 w 2306726"/>
                <a:gd name="csY213" fmla="*/ 1127686 h 2070276"/>
                <a:gd name="csX214" fmla="*/ 650506 w 2306726"/>
                <a:gd name="csY214" fmla="*/ 1113242 h 2070276"/>
                <a:gd name="csX215" fmla="*/ 648901 w 2306726"/>
                <a:gd name="csY215" fmla="*/ 1090239 h 2070276"/>
                <a:gd name="csX216" fmla="*/ 600220 w 2306726"/>
                <a:gd name="csY216" fmla="*/ 1092379 h 2070276"/>
                <a:gd name="csX217" fmla="*/ 595405 w 2306726"/>
                <a:gd name="csY217" fmla="*/ 1089169 h 2070276"/>
                <a:gd name="csX218" fmla="*/ 591126 w 2306726"/>
                <a:gd name="csY218" fmla="*/ 1076865 h 2070276"/>
                <a:gd name="csX219" fmla="*/ 575612 w 2306726"/>
                <a:gd name="csY219" fmla="*/ 1065096 h 2070276"/>
                <a:gd name="csX220" fmla="*/ 529071 w 2306726"/>
                <a:gd name="csY220" fmla="*/ 1066701 h 2070276"/>
                <a:gd name="csX221" fmla="*/ 517837 w 2306726"/>
                <a:gd name="csY221" fmla="*/ 1045838 h 2070276"/>
                <a:gd name="csX222" fmla="*/ 516767 w 2306726"/>
                <a:gd name="csY222" fmla="*/ 1027649 h 2070276"/>
                <a:gd name="csX223" fmla="*/ 497508 w 2306726"/>
                <a:gd name="csY223" fmla="*/ 1022300 h 2070276"/>
                <a:gd name="csX224" fmla="*/ 481995 w 2306726"/>
                <a:gd name="csY224" fmla="*/ 1027114 h 2070276"/>
                <a:gd name="csX225" fmla="*/ 476645 w 2306726"/>
                <a:gd name="csY225" fmla="*/ 1024439 h 2070276"/>
                <a:gd name="csX226" fmla="*/ 477715 w 2306726"/>
                <a:gd name="csY226" fmla="*/ 1016415 h 2070276"/>
                <a:gd name="csX227" fmla="*/ 494834 w 2306726"/>
                <a:gd name="csY227" fmla="*/ 1002506 h 2070276"/>
                <a:gd name="csX228" fmla="*/ 493764 w 2306726"/>
                <a:gd name="csY228" fmla="*/ 993412 h 2070276"/>
                <a:gd name="csX229" fmla="*/ 485739 w 2306726"/>
                <a:gd name="csY229" fmla="*/ 985388 h 2070276"/>
                <a:gd name="csX230" fmla="*/ 466481 w 2306726"/>
                <a:gd name="csY230" fmla="*/ 986992 h 2070276"/>
                <a:gd name="csX231" fmla="*/ 464341 w 2306726"/>
                <a:gd name="csY231" fmla="*/ 997157 h 2070276"/>
                <a:gd name="csX232" fmla="*/ 469691 w 2306726"/>
                <a:gd name="csY232" fmla="*/ 1014275 h 2070276"/>
                <a:gd name="csX233" fmla="*/ 462201 w 2306726"/>
                <a:gd name="csY233" fmla="*/ 1024974 h 2070276"/>
                <a:gd name="csX234" fmla="*/ 456317 w 2306726"/>
                <a:gd name="csY234" fmla="*/ 1011065 h 2070276"/>
                <a:gd name="csX235" fmla="*/ 443478 w 2306726"/>
                <a:gd name="csY235" fmla="*/ 1002506 h 2070276"/>
                <a:gd name="csX236" fmla="*/ 383028 w 2306726"/>
                <a:gd name="csY236" fmla="*/ 984853 h 2070276"/>
                <a:gd name="csX237" fmla="*/ 375539 w 2306726"/>
                <a:gd name="csY237" fmla="*/ 973619 h 2070276"/>
                <a:gd name="csX238" fmla="*/ 385168 w 2306726"/>
                <a:gd name="csY238" fmla="*/ 961850 h 2070276"/>
                <a:gd name="csX239" fmla="*/ 369654 w 2306726"/>
                <a:gd name="csY239" fmla="*/ 943126 h 2070276"/>
                <a:gd name="csX240" fmla="*/ 353605 w 2306726"/>
                <a:gd name="csY240" fmla="*/ 932427 h 2070276"/>
                <a:gd name="csX241" fmla="*/ 346116 w 2306726"/>
                <a:gd name="csY241" fmla="*/ 916913 h 2070276"/>
                <a:gd name="csX242" fmla="*/ 327393 w 2306726"/>
                <a:gd name="csY242" fmla="*/ 907284 h 2070276"/>
                <a:gd name="csX243" fmla="*/ 326858 w 2306726"/>
                <a:gd name="csY243" fmla="*/ 882141 h 2070276"/>
                <a:gd name="csX244" fmla="*/ 311344 w 2306726"/>
                <a:gd name="csY244" fmla="*/ 876792 h 2070276"/>
                <a:gd name="csX245" fmla="*/ 295830 w 2306726"/>
                <a:gd name="csY245" fmla="*/ 880001 h 2070276"/>
                <a:gd name="csX246" fmla="*/ 270152 w 2306726"/>
                <a:gd name="csY246" fmla="*/ 866628 h 2070276"/>
                <a:gd name="csX247" fmla="*/ 253034 w 2306726"/>
                <a:gd name="csY247" fmla="*/ 844159 h 2070276"/>
                <a:gd name="csX248" fmla="*/ 232706 w 2306726"/>
                <a:gd name="csY248" fmla="*/ 828646 h 2070276"/>
                <a:gd name="csX249" fmla="*/ 227891 w 2306726"/>
                <a:gd name="csY249" fmla="*/ 799758 h 2070276"/>
                <a:gd name="csX250" fmla="*/ 218797 w 2306726"/>
                <a:gd name="csY250" fmla="*/ 784244 h 2070276"/>
                <a:gd name="csX251" fmla="*/ 211842 w 2306726"/>
                <a:gd name="csY251" fmla="*/ 778360 h 2070276"/>
                <a:gd name="csX252" fmla="*/ 188839 w 2306726"/>
                <a:gd name="csY252" fmla="*/ 778360 h 2070276"/>
                <a:gd name="csX253" fmla="*/ 178140 w 2306726"/>
                <a:gd name="csY253" fmla="*/ 770871 h 2070276"/>
                <a:gd name="csX254" fmla="*/ 172791 w 2306726"/>
                <a:gd name="csY254" fmla="*/ 738238 h 2070276"/>
                <a:gd name="csX255" fmla="*/ 181350 w 2306726"/>
                <a:gd name="csY255" fmla="*/ 722190 h 2070276"/>
                <a:gd name="csX256" fmla="*/ 179745 w 2306726"/>
                <a:gd name="csY256" fmla="*/ 708281 h 2070276"/>
                <a:gd name="csX257" fmla="*/ 166371 w 2306726"/>
                <a:gd name="csY257" fmla="*/ 697582 h 2070276"/>
                <a:gd name="csX258" fmla="*/ 121435 w 2306726"/>
                <a:gd name="csY258" fmla="*/ 694372 h 2070276"/>
                <a:gd name="csX259" fmla="*/ 113411 w 2306726"/>
                <a:gd name="csY259" fmla="*/ 699721 h 2070276"/>
                <a:gd name="csX260" fmla="*/ 105921 w 2306726"/>
                <a:gd name="csY260" fmla="*/ 719515 h 2070276"/>
                <a:gd name="csX261" fmla="*/ 94687 w 2306726"/>
                <a:gd name="csY261" fmla="*/ 718980 h 2070276"/>
                <a:gd name="csX262" fmla="*/ 96827 w 2306726"/>
                <a:gd name="csY262" fmla="*/ 700791 h 2070276"/>
                <a:gd name="csX263" fmla="*/ 88803 w 2306726"/>
                <a:gd name="csY263" fmla="*/ 686883 h 2070276"/>
                <a:gd name="csX264" fmla="*/ 65800 w 2306726"/>
                <a:gd name="csY264" fmla="*/ 671904 h 2070276"/>
                <a:gd name="csX265" fmla="*/ 37982 w 2306726"/>
                <a:gd name="csY265" fmla="*/ 672439 h 2070276"/>
                <a:gd name="csX266" fmla="*/ 20328 w 2306726"/>
                <a:gd name="csY266" fmla="*/ 666019 h 2070276"/>
                <a:gd name="csX267" fmla="*/ 1070 w 2306726"/>
                <a:gd name="csY267" fmla="*/ 625898 h 2070276"/>
                <a:gd name="csX268" fmla="*/ 0 w 2306726"/>
                <a:gd name="csY268" fmla="*/ 621618 h 2070276"/>
                <a:gd name="csX269" fmla="*/ 456317 w 2306726"/>
                <a:gd name="csY269" fmla="*/ 617873 h 2070276"/>
                <a:gd name="csX270" fmla="*/ 450432 w 2306726"/>
                <a:gd name="csY270" fmla="*/ 28353 h 2070276"/>
                <a:gd name="csX271" fmla="*/ 2286399 w 2306726"/>
                <a:gd name="csY271" fmla="*/ 0 h 2070276"/>
                <a:gd name="csX272" fmla="*/ 2306727 w 2306726"/>
                <a:gd name="csY272" fmla="*/ 801363 h 2070276"/>
                <a:gd name="csX273" fmla="*/ 2255371 w 2306726"/>
                <a:gd name="csY273" fmla="*/ 2010362 h 2070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</a:cxnLst>
              <a:rect l="l" t="t" r="r" b="b"/>
              <a:pathLst>
                <a:path w="2306726" h="2070276">
                  <a:moveTo>
                    <a:pt x="2255371" y="2010362"/>
                  </a:moveTo>
                  <a:lnTo>
                    <a:pt x="2243068" y="1995383"/>
                  </a:lnTo>
                  <a:lnTo>
                    <a:pt x="2216855" y="1986824"/>
                  </a:lnTo>
                  <a:lnTo>
                    <a:pt x="2207226" y="1992173"/>
                  </a:lnTo>
                  <a:lnTo>
                    <a:pt x="2162289" y="1988964"/>
                  </a:lnTo>
                  <a:lnTo>
                    <a:pt x="2148380" y="1993778"/>
                  </a:lnTo>
                  <a:lnTo>
                    <a:pt x="2141426" y="1987894"/>
                  </a:lnTo>
                  <a:lnTo>
                    <a:pt x="2123773" y="1987894"/>
                  </a:lnTo>
                  <a:lnTo>
                    <a:pt x="2113074" y="1992173"/>
                  </a:lnTo>
                  <a:lnTo>
                    <a:pt x="2101839" y="2003942"/>
                  </a:lnTo>
                  <a:lnTo>
                    <a:pt x="2099700" y="2022666"/>
                  </a:lnTo>
                  <a:lnTo>
                    <a:pt x="2089535" y="2029620"/>
                  </a:lnTo>
                  <a:lnTo>
                    <a:pt x="2097560" y="2036040"/>
                  </a:lnTo>
                  <a:lnTo>
                    <a:pt x="2093815" y="2039784"/>
                  </a:lnTo>
                  <a:lnTo>
                    <a:pt x="2087931" y="2037110"/>
                  </a:lnTo>
                  <a:lnTo>
                    <a:pt x="2091675" y="2042459"/>
                  </a:lnTo>
                  <a:lnTo>
                    <a:pt x="2086861" y="2043529"/>
                  </a:lnTo>
                  <a:lnTo>
                    <a:pt x="2087931" y="2049949"/>
                  </a:lnTo>
                  <a:lnTo>
                    <a:pt x="2078836" y="2044064"/>
                  </a:lnTo>
                  <a:lnTo>
                    <a:pt x="2067602" y="2056368"/>
                  </a:lnTo>
                  <a:lnTo>
                    <a:pt x="2052623" y="2053693"/>
                  </a:lnTo>
                  <a:lnTo>
                    <a:pt x="2036575" y="2064927"/>
                  </a:lnTo>
                  <a:lnTo>
                    <a:pt x="2024271" y="2065462"/>
                  </a:lnTo>
                  <a:lnTo>
                    <a:pt x="2014107" y="2051018"/>
                  </a:lnTo>
                  <a:lnTo>
                    <a:pt x="2001268" y="2052623"/>
                  </a:lnTo>
                  <a:lnTo>
                    <a:pt x="1978799" y="2070277"/>
                  </a:lnTo>
                  <a:lnTo>
                    <a:pt x="1974520" y="1863784"/>
                  </a:lnTo>
                  <a:lnTo>
                    <a:pt x="1971845" y="1859505"/>
                  </a:lnTo>
                  <a:lnTo>
                    <a:pt x="1971310" y="1864854"/>
                  </a:lnTo>
                  <a:lnTo>
                    <a:pt x="1963286" y="1868599"/>
                  </a:lnTo>
                  <a:lnTo>
                    <a:pt x="1964891" y="1862179"/>
                  </a:lnTo>
                  <a:lnTo>
                    <a:pt x="1956331" y="1861109"/>
                  </a:lnTo>
                  <a:lnTo>
                    <a:pt x="1950982" y="1852550"/>
                  </a:lnTo>
                  <a:lnTo>
                    <a:pt x="1926909" y="1864319"/>
                  </a:lnTo>
                  <a:lnTo>
                    <a:pt x="1927979" y="1877693"/>
                  </a:lnTo>
                  <a:lnTo>
                    <a:pt x="1908720" y="1876088"/>
                  </a:lnTo>
                  <a:lnTo>
                    <a:pt x="1904441" y="1880903"/>
                  </a:lnTo>
                  <a:lnTo>
                    <a:pt x="1906581" y="1885182"/>
                  </a:lnTo>
                  <a:lnTo>
                    <a:pt x="1892137" y="1896951"/>
                  </a:lnTo>
                  <a:lnTo>
                    <a:pt x="1880903" y="1886787"/>
                  </a:lnTo>
                  <a:lnTo>
                    <a:pt x="1885182" y="1894812"/>
                  </a:lnTo>
                  <a:lnTo>
                    <a:pt x="1880903" y="1900161"/>
                  </a:lnTo>
                  <a:lnTo>
                    <a:pt x="1878228" y="1893742"/>
                  </a:lnTo>
                  <a:lnTo>
                    <a:pt x="1858435" y="1897486"/>
                  </a:lnTo>
                  <a:lnTo>
                    <a:pt x="1855225" y="1889997"/>
                  </a:lnTo>
                  <a:lnTo>
                    <a:pt x="1840781" y="1891602"/>
                  </a:lnTo>
                  <a:lnTo>
                    <a:pt x="1835967" y="1896416"/>
                  </a:lnTo>
                  <a:lnTo>
                    <a:pt x="1838106" y="1907650"/>
                  </a:lnTo>
                  <a:lnTo>
                    <a:pt x="1826872" y="1918885"/>
                  </a:lnTo>
                  <a:lnTo>
                    <a:pt x="1823128" y="1936538"/>
                  </a:lnTo>
                  <a:lnTo>
                    <a:pt x="1810824" y="1928514"/>
                  </a:lnTo>
                  <a:lnTo>
                    <a:pt x="1808149" y="1937073"/>
                  </a:lnTo>
                  <a:lnTo>
                    <a:pt x="1796915" y="1938678"/>
                  </a:lnTo>
                  <a:lnTo>
                    <a:pt x="1787821" y="1929584"/>
                  </a:lnTo>
                  <a:lnTo>
                    <a:pt x="1775517" y="1935468"/>
                  </a:lnTo>
                  <a:lnTo>
                    <a:pt x="1771237" y="1951517"/>
                  </a:lnTo>
                  <a:lnTo>
                    <a:pt x="1762143" y="1945097"/>
                  </a:lnTo>
                  <a:lnTo>
                    <a:pt x="1743954" y="1947237"/>
                  </a:lnTo>
                  <a:lnTo>
                    <a:pt x="1727371" y="1961146"/>
                  </a:lnTo>
                  <a:lnTo>
                    <a:pt x="1731650" y="1969705"/>
                  </a:lnTo>
                  <a:lnTo>
                    <a:pt x="1717206" y="1983614"/>
                  </a:lnTo>
                  <a:lnTo>
                    <a:pt x="1713997" y="1993243"/>
                  </a:lnTo>
                  <a:lnTo>
                    <a:pt x="1692598" y="1992708"/>
                  </a:lnTo>
                  <a:lnTo>
                    <a:pt x="1682434" y="1998593"/>
                  </a:lnTo>
                  <a:lnTo>
                    <a:pt x="1679225" y="2007152"/>
                  </a:lnTo>
                  <a:lnTo>
                    <a:pt x="1650872" y="2005012"/>
                  </a:lnTo>
                  <a:lnTo>
                    <a:pt x="1649267" y="2010897"/>
                  </a:lnTo>
                  <a:lnTo>
                    <a:pt x="1630009" y="2006082"/>
                  </a:lnTo>
                  <a:lnTo>
                    <a:pt x="1616635" y="2011967"/>
                  </a:lnTo>
                  <a:lnTo>
                    <a:pt x="1601656" y="1998058"/>
                  </a:lnTo>
                  <a:lnTo>
                    <a:pt x="1605401" y="1992708"/>
                  </a:lnTo>
                  <a:lnTo>
                    <a:pt x="1602726" y="1982009"/>
                  </a:lnTo>
                  <a:lnTo>
                    <a:pt x="1586142" y="1978264"/>
                  </a:lnTo>
                  <a:lnTo>
                    <a:pt x="1588817" y="1972915"/>
                  </a:lnTo>
                  <a:lnTo>
                    <a:pt x="1575978" y="1968635"/>
                  </a:lnTo>
                  <a:lnTo>
                    <a:pt x="1585073" y="1960076"/>
                  </a:lnTo>
                  <a:lnTo>
                    <a:pt x="1578653" y="1948307"/>
                  </a:lnTo>
                  <a:lnTo>
                    <a:pt x="1572768" y="1949377"/>
                  </a:lnTo>
                  <a:lnTo>
                    <a:pt x="1574908" y="1958471"/>
                  </a:lnTo>
                  <a:lnTo>
                    <a:pt x="1570629" y="1962216"/>
                  </a:lnTo>
                  <a:lnTo>
                    <a:pt x="1566884" y="1961146"/>
                  </a:lnTo>
                  <a:lnTo>
                    <a:pt x="1566349" y="1953657"/>
                  </a:lnTo>
                  <a:lnTo>
                    <a:pt x="1557790" y="1955261"/>
                  </a:lnTo>
                  <a:lnTo>
                    <a:pt x="1556720" y="1946167"/>
                  </a:lnTo>
                  <a:lnTo>
                    <a:pt x="1549230" y="1949377"/>
                  </a:lnTo>
                  <a:lnTo>
                    <a:pt x="1541741" y="1941353"/>
                  </a:lnTo>
                  <a:lnTo>
                    <a:pt x="1538531" y="1950447"/>
                  </a:lnTo>
                  <a:lnTo>
                    <a:pt x="1534252" y="1950447"/>
                  </a:lnTo>
                  <a:lnTo>
                    <a:pt x="1532112" y="1942958"/>
                  </a:lnTo>
                  <a:lnTo>
                    <a:pt x="1524088" y="1948307"/>
                  </a:lnTo>
                  <a:lnTo>
                    <a:pt x="1523018" y="1937073"/>
                  </a:lnTo>
                  <a:lnTo>
                    <a:pt x="1508574" y="1934933"/>
                  </a:lnTo>
                  <a:lnTo>
                    <a:pt x="1517133" y="1923164"/>
                  </a:lnTo>
                  <a:lnTo>
                    <a:pt x="1504294" y="1927444"/>
                  </a:lnTo>
                  <a:lnTo>
                    <a:pt x="1510179" y="1914070"/>
                  </a:lnTo>
                  <a:lnTo>
                    <a:pt x="1491990" y="1907115"/>
                  </a:lnTo>
                  <a:lnTo>
                    <a:pt x="1489850" y="1899626"/>
                  </a:lnTo>
                  <a:lnTo>
                    <a:pt x="1482896" y="1906580"/>
                  </a:lnTo>
                  <a:lnTo>
                    <a:pt x="1488781" y="1908720"/>
                  </a:lnTo>
                  <a:lnTo>
                    <a:pt x="1488781" y="1924234"/>
                  </a:lnTo>
                  <a:lnTo>
                    <a:pt x="1479151" y="1913535"/>
                  </a:lnTo>
                  <a:lnTo>
                    <a:pt x="1464708" y="1915675"/>
                  </a:lnTo>
                  <a:lnTo>
                    <a:pt x="1455613" y="1924769"/>
                  </a:lnTo>
                  <a:lnTo>
                    <a:pt x="1456683" y="1906046"/>
                  </a:lnTo>
                  <a:lnTo>
                    <a:pt x="1442774" y="1908185"/>
                  </a:lnTo>
                  <a:lnTo>
                    <a:pt x="1434215" y="1899626"/>
                  </a:lnTo>
                  <a:lnTo>
                    <a:pt x="1426726" y="1924234"/>
                  </a:lnTo>
                  <a:lnTo>
                    <a:pt x="1419236" y="1926374"/>
                  </a:lnTo>
                  <a:lnTo>
                    <a:pt x="1397838" y="1914605"/>
                  </a:lnTo>
                  <a:lnTo>
                    <a:pt x="1253935" y="1871273"/>
                  </a:lnTo>
                  <a:lnTo>
                    <a:pt x="1020160" y="1843991"/>
                  </a:lnTo>
                  <a:lnTo>
                    <a:pt x="1016950" y="1834897"/>
                  </a:lnTo>
                  <a:lnTo>
                    <a:pt x="1026044" y="1822593"/>
                  </a:lnTo>
                  <a:lnTo>
                    <a:pt x="1036743" y="1818313"/>
                  </a:lnTo>
                  <a:lnTo>
                    <a:pt x="1037278" y="1812428"/>
                  </a:lnTo>
                  <a:lnTo>
                    <a:pt x="1029254" y="1809754"/>
                  </a:lnTo>
                  <a:lnTo>
                    <a:pt x="1014810" y="1823127"/>
                  </a:lnTo>
                  <a:lnTo>
                    <a:pt x="1007321" y="1823662"/>
                  </a:lnTo>
                  <a:lnTo>
                    <a:pt x="1005181" y="1802264"/>
                  </a:lnTo>
                  <a:lnTo>
                    <a:pt x="1009996" y="1790495"/>
                  </a:lnTo>
                  <a:lnTo>
                    <a:pt x="1024974" y="1797985"/>
                  </a:lnTo>
                  <a:lnTo>
                    <a:pt x="1030859" y="1796380"/>
                  </a:lnTo>
                  <a:lnTo>
                    <a:pt x="1033534" y="1776586"/>
                  </a:lnTo>
                  <a:lnTo>
                    <a:pt x="1014275" y="1771237"/>
                  </a:lnTo>
                  <a:lnTo>
                    <a:pt x="1012135" y="1764282"/>
                  </a:lnTo>
                  <a:lnTo>
                    <a:pt x="1035673" y="1751978"/>
                  </a:lnTo>
                  <a:lnTo>
                    <a:pt x="1036208" y="1745024"/>
                  </a:lnTo>
                  <a:lnTo>
                    <a:pt x="1030324" y="1736465"/>
                  </a:lnTo>
                  <a:lnTo>
                    <a:pt x="1008926" y="1726836"/>
                  </a:lnTo>
                  <a:lnTo>
                    <a:pt x="1005716" y="1703298"/>
                  </a:lnTo>
                  <a:lnTo>
                    <a:pt x="1009996" y="1688319"/>
                  </a:lnTo>
                  <a:lnTo>
                    <a:pt x="1020695" y="1680294"/>
                  </a:lnTo>
                  <a:lnTo>
                    <a:pt x="1032999" y="1678155"/>
                  </a:lnTo>
                  <a:lnTo>
                    <a:pt x="1022300" y="1665316"/>
                  </a:lnTo>
                  <a:lnTo>
                    <a:pt x="1011600" y="1669595"/>
                  </a:lnTo>
                  <a:lnTo>
                    <a:pt x="1006786" y="1664246"/>
                  </a:lnTo>
                  <a:lnTo>
                    <a:pt x="1014810" y="1648732"/>
                  </a:lnTo>
                  <a:lnTo>
                    <a:pt x="1032464" y="1655687"/>
                  </a:lnTo>
                  <a:lnTo>
                    <a:pt x="1038883" y="1649802"/>
                  </a:lnTo>
                  <a:lnTo>
                    <a:pt x="1034069" y="1634823"/>
                  </a:lnTo>
                  <a:lnTo>
                    <a:pt x="1021230" y="1630544"/>
                  </a:lnTo>
                  <a:lnTo>
                    <a:pt x="1021230" y="1623054"/>
                  </a:lnTo>
                  <a:lnTo>
                    <a:pt x="1027649" y="1616635"/>
                  </a:lnTo>
                  <a:lnTo>
                    <a:pt x="1022835" y="1612890"/>
                  </a:lnTo>
                  <a:lnTo>
                    <a:pt x="1022835" y="1607006"/>
                  </a:lnTo>
                  <a:lnTo>
                    <a:pt x="1048512" y="1600051"/>
                  </a:lnTo>
                  <a:lnTo>
                    <a:pt x="1052257" y="1592027"/>
                  </a:lnTo>
                  <a:lnTo>
                    <a:pt x="1049047" y="1580258"/>
                  </a:lnTo>
                  <a:lnTo>
                    <a:pt x="1061351" y="1567419"/>
                  </a:lnTo>
                  <a:lnTo>
                    <a:pt x="1073655" y="1571698"/>
                  </a:lnTo>
                  <a:lnTo>
                    <a:pt x="1079540" y="1566349"/>
                  </a:lnTo>
                  <a:lnTo>
                    <a:pt x="1077400" y="1560999"/>
                  </a:lnTo>
                  <a:lnTo>
                    <a:pt x="1061886" y="1556720"/>
                  </a:lnTo>
                  <a:lnTo>
                    <a:pt x="1057607" y="1544951"/>
                  </a:lnTo>
                  <a:lnTo>
                    <a:pt x="1053327" y="1548160"/>
                  </a:lnTo>
                  <a:lnTo>
                    <a:pt x="1053327" y="1558325"/>
                  </a:lnTo>
                  <a:lnTo>
                    <a:pt x="1050117" y="1558860"/>
                  </a:lnTo>
                  <a:lnTo>
                    <a:pt x="1050117" y="1542276"/>
                  </a:lnTo>
                  <a:lnTo>
                    <a:pt x="1064026" y="1529972"/>
                  </a:lnTo>
                  <a:lnTo>
                    <a:pt x="1073655" y="1533182"/>
                  </a:lnTo>
                  <a:lnTo>
                    <a:pt x="1081680" y="1544951"/>
                  </a:lnTo>
                  <a:lnTo>
                    <a:pt x="1089704" y="1539601"/>
                  </a:lnTo>
                  <a:lnTo>
                    <a:pt x="1087564" y="1529972"/>
                  </a:lnTo>
                  <a:lnTo>
                    <a:pt x="1074725" y="1527297"/>
                  </a:lnTo>
                  <a:lnTo>
                    <a:pt x="1057607" y="1509644"/>
                  </a:lnTo>
                  <a:lnTo>
                    <a:pt x="1058676" y="1504829"/>
                  </a:lnTo>
                  <a:lnTo>
                    <a:pt x="1068841" y="1500015"/>
                  </a:lnTo>
                  <a:lnTo>
                    <a:pt x="1072050" y="1491455"/>
                  </a:lnTo>
                  <a:lnTo>
                    <a:pt x="1063491" y="1486641"/>
                  </a:lnTo>
                  <a:lnTo>
                    <a:pt x="1051187" y="1498410"/>
                  </a:lnTo>
                  <a:lnTo>
                    <a:pt x="1037278" y="1478081"/>
                  </a:lnTo>
                  <a:lnTo>
                    <a:pt x="1002506" y="1482361"/>
                  </a:lnTo>
                  <a:lnTo>
                    <a:pt x="973619" y="1479686"/>
                  </a:lnTo>
                  <a:lnTo>
                    <a:pt x="979503" y="1442239"/>
                  </a:lnTo>
                  <a:lnTo>
                    <a:pt x="963989" y="1448124"/>
                  </a:lnTo>
                  <a:lnTo>
                    <a:pt x="957035" y="1435285"/>
                  </a:lnTo>
                  <a:lnTo>
                    <a:pt x="945801" y="1431540"/>
                  </a:lnTo>
                  <a:lnTo>
                    <a:pt x="937777" y="1435820"/>
                  </a:lnTo>
                  <a:lnTo>
                    <a:pt x="934567" y="1443309"/>
                  </a:lnTo>
                  <a:lnTo>
                    <a:pt x="929217" y="1443309"/>
                  </a:lnTo>
                  <a:lnTo>
                    <a:pt x="911029" y="1433680"/>
                  </a:lnTo>
                  <a:lnTo>
                    <a:pt x="913169" y="1419771"/>
                  </a:lnTo>
                  <a:lnTo>
                    <a:pt x="869302" y="1432610"/>
                  </a:lnTo>
                  <a:lnTo>
                    <a:pt x="862883" y="1427796"/>
                  </a:lnTo>
                  <a:lnTo>
                    <a:pt x="861813" y="1412282"/>
                  </a:lnTo>
                  <a:lnTo>
                    <a:pt x="845229" y="1413352"/>
                  </a:lnTo>
                  <a:lnTo>
                    <a:pt x="833995" y="1425656"/>
                  </a:lnTo>
                  <a:lnTo>
                    <a:pt x="822761" y="1422981"/>
                  </a:lnTo>
                  <a:lnTo>
                    <a:pt x="822761" y="1412282"/>
                  </a:lnTo>
                  <a:lnTo>
                    <a:pt x="839345" y="1411212"/>
                  </a:lnTo>
                  <a:lnTo>
                    <a:pt x="850044" y="1399978"/>
                  </a:lnTo>
                  <a:lnTo>
                    <a:pt x="847369" y="1387674"/>
                  </a:lnTo>
                  <a:lnTo>
                    <a:pt x="840415" y="1379115"/>
                  </a:lnTo>
                  <a:lnTo>
                    <a:pt x="817947" y="1387139"/>
                  </a:lnTo>
                  <a:lnTo>
                    <a:pt x="809922" y="1381789"/>
                  </a:lnTo>
                  <a:lnTo>
                    <a:pt x="812062" y="1365741"/>
                  </a:lnTo>
                  <a:lnTo>
                    <a:pt x="806713" y="1354507"/>
                  </a:lnTo>
                  <a:lnTo>
                    <a:pt x="807782" y="1337923"/>
                  </a:lnTo>
                  <a:lnTo>
                    <a:pt x="828111" y="1319200"/>
                  </a:lnTo>
                  <a:lnTo>
                    <a:pt x="813667" y="1300476"/>
                  </a:lnTo>
                  <a:lnTo>
                    <a:pt x="813667" y="1312780"/>
                  </a:lnTo>
                  <a:lnTo>
                    <a:pt x="809387" y="1319200"/>
                  </a:lnTo>
                  <a:lnTo>
                    <a:pt x="796014" y="1319735"/>
                  </a:lnTo>
                  <a:lnTo>
                    <a:pt x="787989" y="1315990"/>
                  </a:lnTo>
                  <a:lnTo>
                    <a:pt x="786919" y="1307966"/>
                  </a:lnTo>
                  <a:lnTo>
                    <a:pt x="800293" y="1301546"/>
                  </a:lnTo>
                  <a:lnTo>
                    <a:pt x="791734" y="1266774"/>
                  </a:lnTo>
                  <a:lnTo>
                    <a:pt x="796014" y="1253400"/>
                  </a:lnTo>
                  <a:lnTo>
                    <a:pt x="776755" y="1231467"/>
                  </a:lnTo>
                  <a:lnTo>
                    <a:pt x="770871" y="1202579"/>
                  </a:lnTo>
                  <a:lnTo>
                    <a:pt x="744658" y="1185996"/>
                  </a:lnTo>
                  <a:lnTo>
                    <a:pt x="741983" y="1166202"/>
                  </a:lnTo>
                  <a:lnTo>
                    <a:pt x="699722" y="1141060"/>
                  </a:lnTo>
                  <a:lnTo>
                    <a:pt x="692232" y="1127686"/>
                  </a:lnTo>
                  <a:lnTo>
                    <a:pt x="650506" y="1113242"/>
                  </a:lnTo>
                  <a:lnTo>
                    <a:pt x="648901" y="1090239"/>
                  </a:lnTo>
                  <a:lnTo>
                    <a:pt x="600220" y="1092379"/>
                  </a:lnTo>
                  <a:lnTo>
                    <a:pt x="595405" y="1089169"/>
                  </a:lnTo>
                  <a:lnTo>
                    <a:pt x="591126" y="1076865"/>
                  </a:lnTo>
                  <a:lnTo>
                    <a:pt x="575612" y="1065096"/>
                  </a:lnTo>
                  <a:lnTo>
                    <a:pt x="529071" y="1066701"/>
                  </a:lnTo>
                  <a:lnTo>
                    <a:pt x="517837" y="1045838"/>
                  </a:lnTo>
                  <a:lnTo>
                    <a:pt x="516767" y="1027649"/>
                  </a:lnTo>
                  <a:lnTo>
                    <a:pt x="497508" y="1022300"/>
                  </a:lnTo>
                  <a:lnTo>
                    <a:pt x="481995" y="1027114"/>
                  </a:lnTo>
                  <a:lnTo>
                    <a:pt x="476645" y="1024439"/>
                  </a:lnTo>
                  <a:lnTo>
                    <a:pt x="477715" y="1016415"/>
                  </a:lnTo>
                  <a:lnTo>
                    <a:pt x="494834" y="1002506"/>
                  </a:lnTo>
                  <a:lnTo>
                    <a:pt x="493764" y="993412"/>
                  </a:lnTo>
                  <a:lnTo>
                    <a:pt x="485739" y="985388"/>
                  </a:lnTo>
                  <a:lnTo>
                    <a:pt x="466481" y="986992"/>
                  </a:lnTo>
                  <a:lnTo>
                    <a:pt x="464341" y="997157"/>
                  </a:lnTo>
                  <a:lnTo>
                    <a:pt x="469691" y="1014275"/>
                  </a:lnTo>
                  <a:lnTo>
                    <a:pt x="462201" y="1024974"/>
                  </a:lnTo>
                  <a:lnTo>
                    <a:pt x="456317" y="1011065"/>
                  </a:lnTo>
                  <a:lnTo>
                    <a:pt x="443478" y="1002506"/>
                  </a:lnTo>
                  <a:lnTo>
                    <a:pt x="383028" y="984853"/>
                  </a:lnTo>
                  <a:lnTo>
                    <a:pt x="375539" y="973619"/>
                  </a:lnTo>
                  <a:lnTo>
                    <a:pt x="385168" y="961850"/>
                  </a:lnTo>
                  <a:lnTo>
                    <a:pt x="369654" y="943126"/>
                  </a:lnTo>
                  <a:lnTo>
                    <a:pt x="353605" y="932427"/>
                  </a:lnTo>
                  <a:lnTo>
                    <a:pt x="346116" y="916913"/>
                  </a:lnTo>
                  <a:lnTo>
                    <a:pt x="327393" y="907284"/>
                  </a:lnTo>
                  <a:lnTo>
                    <a:pt x="326858" y="882141"/>
                  </a:lnTo>
                  <a:lnTo>
                    <a:pt x="311344" y="876792"/>
                  </a:lnTo>
                  <a:lnTo>
                    <a:pt x="295830" y="880001"/>
                  </a:lnTo>
                  <a:lnTo>
                    <a:pt x="270152" y="866628"/>
                  </a:lnTo>
                  <a:lnTo>
                    <a:pt x="253034" y="844159"/>
                  </a:lnTo>
                  <a:lnTo>
                    <a:pt x="232706" y="828646"/>
                  </a:lnTo>
                  <a:lnTo>
                    <a:pt x="227891" y="799758"/>
                  </a:lnTo>
                  <a:lnTo>
                    <a:pt x="218797" y="784244"/>
                  </a:lnTo>
                  <a:lnTo>
                    <a:pt x="211842" y="778360"/>
                  </a:lnTo>
                  <a:lnTo>
                    <a:pt x="188839" y="778360"/>
                  </a:lnTo>
                  <a:lnTo>
                    <a:pt x="178140" y="770871"/>
                  </a:lnTo>
                  <a:lnTo>
                    <a:pt x="172791" y="738238"/>
                  </a:lnTo>
                  <a:lnTo>
                    <a:pt x="181350" y="722190"/>
                  </a:lnTo>
                  <a:lnTo>
                    <a:pt x="179745" y="708281"/>
                  </a:lnTo>
                  <a:lnTo>
                    <a:pt x="166371" y="697582"/>
                  </a:lnTo>
                  <a:lnTo>
                    <a:pt x="121435" y="694372"/>
                  </a:lnTo>
                  <a:lnTo>
                    <a:pt x="113411" y="699721"/>
                  </a:lnTo>
                  <a:lnTo>
                    <a:pt x="105921" y="719515"/>
                  </a:lnTo>
                  <a:lnTo>
                    <a:pt x="94687" y="718980"/>
                  </a:lnTo>
                  <a:lnTo>
                    <a:pt x="96827" y="700791"/>
                  </a:lnTo>
                  <a:lnTo>
                    <a:pt x="88803" y="686883"/>
                  </a:lnTo>
                  <a:lnTo>
                    <a:pt x="65800" y="671904"/>
                  </a:lnTo>
                  <a:lnTo>
                    <a:pt x="37982" y="672439"/>
                  </a:lnTo>
                  <a:lnTo>
                    <a:pt x="20328" y="666019"/>
                  </a:lnTo>
                  <a:lnTo>
                    <a:pt x="1070" y="625898"/>
                  </a:lnTo>
                  <a:lnTo>
                    <a:pt x="0" y="621618"/>
                  </a:lnTo>
                  <a:lnTo>
                    <a:pt x="456317" y="617873"/>
                  </a:lnTo>
                  <a:lnTo>
                    <a:pt x="450432" y="28353"/>
                  </a:lnTo>
                  <a:lnTo>
                    <a:pt x="2286399" y="0"/>
                  </a:lnTo>
                  <a:lnTo>
                    <a:pt x="2306727" y="801363"/>
                  </a:lnTo>
                  <a:lnTo>
                    <a:pt x="2255371" y="2010362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C1A9B25F-682C-B8A0-602D-2ADEF96933AF}"/>
                </a:ext>
              </a:extLst>
            </p:cNvPr>
            <p:cNvSpPr/>
            <p:nvPr/>
          </p:nvSpPr>
          <p:spPr>
            <a:xfrm>
              <a:off x="2186283" y="4766358"/>
              <a:ext cx="966940" cy="649377"/>
            </a:xfrm>
            <a:custGeom>
              <a:avLst/>
              <a:gdLst>
                <a:gd name="csX0" fmla="*/ 233775 w 1415491"/>
                <a:gd name="csY0" fmla="*/ 777290 h 950615"/>
                <a:gd name="csX1" fmla="*/ 227356 w 1415491"/>
                <a:gd name="csY1" fmla="*/ 776755 h 950615"/>
                <a:gd name="csX2" fmla="*/ 208097 w 1415491"/>
                <a:gd name="csY2" fmla="*/ 800828 h 950615"/>
                <a:gd name="csX3" fmla="*/ 117690 w 1415491"/>
                <a:gd name="csY3" fmla="*/ 838275 h 950615"/>
                <a:gd name="csX4" fmla="*/ 83453 w 1415491"/>
                <a:gd name="csY4" fmla="*/ 847369 h 950615"/>
                <a:gd name="csX5" fmla="*/ 64195 w 1415491"/>
                <a:gd name="csY5" fmla="*/ 838810 h 950615"/>
                <a:gd name="csX6" fmla="*/ 13909 w 1415491"/>
                <a:gd name="csY6" fmla="*/ 861278 h 950615"/>
                <a:gd name="csX7" fmla="*/ 0 w 1415491"/>
                <a:gd name="csY7" fmla="*/ 860743 h 950615"/>
                <a:gd name="csX8" fmla="*/ 50286 w 1415491"/>
                <a:gd name="csY8" fmla="*/ 775685 h 950615"/>
                <a:gd name="csX9" fmla="*/ 58845 w 1415491"/>
                <a:gd name="csY9" fmla="*/ 750007 h 950615"/>
                <a:gd name="csX10" fmla="*/ 57775 w 1415491"/>
                <a:gd name="csY10" fmla="*/ 722190 h 950615"/>
                <a:gd name="csX11" fmla="*/ 62590 w 1415491"/>
                <a:gd name="csY11" fmla="*/ 714700 h 950615"/>
                <a:gd name="csX12" fmla="*/ 58845 w 1415491"/>
                <a:gd name="csY12" fmla="*/ 705071 h 950615"/>
                <a:gd name="csX13" fmla="*/ 87732 w 1415491"/>
                <a:gd name="csY13" fmla="*/ 702396 h 950615"/>
                <a:gd name="csX14" fmla="*/ 90407 w 1415491"/>
                <a:gd name="csY14" fmla="*/ 693837 h 950615"/>
                <a:gd name="csX15" fmla="*/ 78103 w 1415491"/>
                <a:gd name="csY15" fmla="*/ 675648 h 950615"/>
                <a:gd name="csX16" fmla="*/ 78638 w 1415491"/>
                <a:gd name="csY16" fmla="*/ 668159 h 950615"/>
                <a:gd name="csX17" fmla="*/ 113410 w 1415491"/>
                <a:gd name="csY17" fmla="*/ 647296 h 950615"/>
                <a:gd name="csX18" fmla="*/ 100036 w 1415491"/>
                <a:gd name="csY18" fmla="*/ 630177 h 950615"/>
                <a:gd name="csX19" fmla="*/ 110201 w 1415491"/>
                <a:gd name="csY19" fmla="*/ 592730 h 950615"/>
                <a:gd name="csX20" fmla="*/ 90942 w 1415491"/>
                <a:gd name="csY20" fmla="*/ 584171 h 950615"/>
                <a:gd name="csX21" fmla="*/ 93617 w 1415491"/>
                <a:gd name="csY21" fmla="*/ 571332 h 950615"/>
                <a:gd name="csX22" fmla="*/ 107526 w 1415491"/>
                <a:gd name="csY22" fmla="*/ 554214 h 950615"/>
                <a:gd name="csX23" fmla="*/ 93617 w 1415491"/>
                <a:gd name="csY23" fmla="*/ 540840 h 950615"/>
                <a:gd name="csX24" fmla="*/ 78103 w 1415491"/>
                <a:gd name="csY24" fmla="*/ 552074 h 950615"/>
                <a:gd name="csX25" fmla="*/ 67404 w 1415491"/>
                <a:gd name="csY25" fmla="*/ 540305 h 950615"/>
                <a:gd name="csX26" fmla="*/ 33167 w 1415491"/>
                <a:gd name="csY26" fmla="*/ 529071 h 950615"/>
                <a:gd name="csX27" fmla="*/ 35842 w 1415491"/>
                <a:gd name="csY27" fmla="*/ 520511 h 950615"/>
                <a:gd name="csX28" fmla="*/ 55100 w 1415491"/>
                <a:gd name="csY28" fmla="*/ 506603 h 950615"/>
                <a:gd name="csX29" fmla="*/ 49216 w 1415491"/>
                <a:gd name="csY29" fmla="*/ 495369 h 950615"/>
                <a:gd name="csX30" fmla="*/ 40122 w 1415491"/>
                <a:gd name="csY30" fmla="*/ 489484 h 950615"/>
                <a:gd name="csX31" fmla="*/ 39586 w 1415491"/>
                <a:gd name="csY31" fmla="*/ 479855 h 950615"/>
                <a:gd name="csX32" fmla="*/ 81313 w 1415491"/>
                <a:gd name="csY32" fmla="*/ 377678 h 950615"/>
                <a:gd name="csX33" fmla="*/ 83988 w 1415491"/>
                <a:gd name="csY33" fmla="*/ 362700 h 950615"/>
                <a:gd name="csX34" fmla="*/ 88268 w 1415491"/>
                <a:gd name="csY34" fmla="*/ 361095 h 950615"/>
                <a:gd name="csX35" fmla="*/ 180815 w 1415491"/>
                <a:gd name="csY35" fmla="*/ 171721 h 950615"/>
                <a:gd name="csX36" fmla="*/ 193119 w 1415491"/>
                <a:gd name="csY36" fmla="*/ 166371 h 950615"/>
                <a:gd name="csX37" fmla="*/ 192584 w 1415491"/>
                <a:gd name="csY37" fmla="*/ 161022 h 950615"/>
                <a:gd name="csX38" fmla="*/ 202748 w 1415491"/>
                <a:gd name="csY38" fmla="*/ 158882 h 950615"/>
                <a:gd name="csX39" fmla="*/ 197398 w 1415491"/>
                <a:gd name="csY39" fmla="*/ 154602 h 950615"/>
                <a:gd name="csX40" fmla="*/ 199003 w 1415491"/>
                <a:gd name="csY40" fmla="*/ 147113 h 950615"/>
                <a:gd name="csX41" fmla="*/ 201678 w 1415491"/>
                <a:gd name="csY41" fmla="*/ 140693 h 950615"/>
                <a:gd name="csX42" fmla="*/ 209702 w 1415491"/>
                <a:gd name="csY42" fmla="*/ 139623 h 950615"/>
                <a:gd name="csX43" fmla="*/ 204353 w 1415491"/>
                <a:gd name="csY43" fmla="*/ 131599 h 950615"/>
                <a:gd name="csX44" fmla="*/ 215587 w 1415491"/>
                <a:gd name="csY44" fmla="*/ 118760 h 950615"/>
                <a:gd name="csX45" fmla="*/ 225751 w 1415491"/>
                <a:gd name="csY45" fmla="*/ 124645 h 950615"/>
                <a:gd name="csX46" fmla="*/ 225216 w 1415491"/>
                <a:gd name="csY46" fmla="*/ 117690 h 950615"/>
                <a:gd name="csX47" fmla="*/ 230031 w 1415491"/>
                <a:gd name="csY47" fmla="*/ 116620 h 950615"/>
                <a:gd name="csX48" fmla="*/ 226286 w 1415491"/>
                <a:gd name="csY48" fmla="*/ 111271 h 950615"/>
                <a:gd name="csX49" fmla="*/ 235915 w 1415491"/>
                <a:gd name="csY49" fmla="*/ 110736 h 950615"/>
                <a:gd name="csX50" fmla="*/ 228426 w 1415491"/>
                <a:gd name="csY50" fmla="*/ 102711 h 950615"/>
                <a:gd name="csX51" fmla="*/ 237520 w 1415491"/>
                <a:gd name="csY51" fmla="*/ 97362 h 950615"/>
                <a:gd name="csX52" fmla="*/ 240195 w 1415491"/>
                <a:gd name="csY52" fmla="*/ 78104 h 950615"/>
                <a:gd name="csX53" fmla="*/ 253569 w 1415491"/>
                <a:gd name="csY53" fmla="*/ 64730 h 950615"/>
                <a:gd name="csX54" fmla="*/ 279782 w 1415491"/>
                <a:gd name="csY54" fmla="*/ 62055 h 950615"/>
                <a:gd name="csX55" fmla="*/ 286736 w 1415491"/>
                <a:gd name="csY55" fmla="*/ 67939 h 950615"/>
                <a:gd name="csX56" fmla="*/ 300645 w 1415491"/>
                <a:gd name="csY56" fmla="*/ 63125 h 950615"/>
                <a:gd name="csX57" fmla="*/ 327392 w 1415491"/>
                <a:gd name="csY57" fmla="*/ 67404 h 950615"/>
                <a:gd name="csX58" fmla="*/ 346116 w 1415491"/>
                <a:gd name="csY58" fmla="*/ 66334 h 950615"/>
                <a:gd name="csX59" fmla="*/ 355210 w 1415491"/>
                <a:gd name="csY59" fmla="*/ 60985 h 950615"/>
                <a:gd name="csX60" fmla="*/ 385703 w 1415491"/>
                <a:gd name="csY60" fmla="*/ 72754 h 950615"/>
                <a:gd name="csX61" fmla="*/ 399077 w 1415491"/>
                <a:gd name="csY61" fmla="*/ 95757 h 950615"/>
                <a:gd name="csX62" fmla="*/ 410846 w 1415491"/>
                <a:gd name="csY62" fmla="*/ 82918 h 950615"/>
                <a:gd name="csX63" fmla="*/ 423149 w 1415491"/>
                <a:gd name="csY63" fmla="*/ 77569 h 950615"/>
                <a:gd name="csX64" fmla="*/ 433314 w 1415491"/>
                <a:gd name="csY64" fmla="*/ 81848 h 950615"/>
                <a:gd name="csX65" fmla="*/ 432779 w 1415491"/>
                <a:gd name="csY65" fmla="*/ 71149 h 950615"/>
                <a:gd name="csX66" fmla="*/ 444013 w 1415491"/>
                <a:gd name="csY66" fmla="*/ 65799 h 950615"/>
                <a:gd name="csX67" fmla="*/ 458992 w 1415491"/>
                <a:gd name="csY67" fmla="*/ 80778 h 950615"/>
                <a:gd name="csX68" fmla="*/ 470761 w 1415491"/>
                <a:gd name="csY68" fmla="*/ 82918 h 950615"/>
                <a:gd name="csX69" fmla="*/ 487879 w 1415491"/>
                <a:gd name="csY69" fmla="*/ 71684 h 950615"/>
                <a:gd name="csX70" fmla="*/ 492694 w 1415491"/>
                <a:gd name="csY70" fmla="*/ 79708 h 950615"/>
                <a:gd name="csX71" fmla="*/ 501253 w 1415491"/>
                <a:gd name="csY71" fmla="*/ 75429 h 950615"/>
                <a:gd name="csX72" fmla="*/ 507138 w 1415491"/>
                <a:gd name="csY72" fmla="*/ 82383 h 950615"/>
                <a:gd name="csX73" fmla="*/ 504463 w 1415491"/>
                <a:gd name="csY73" fmla="*/ 72219 h 950615"/>
                <a:gd name="csX74" fmla="*/ 518371 w 1415491"/>
                <a:gd name="csY74" fmla="*/ 65799 h 950615"/>
                <a:gd name="csX75" fmla="*/ 534420 w 1415491"/>
                <a:gd name="csY75" fmla="*/ 68474 h 950615"/>
                <a:gd name="csX76" fmla="*/ 541910 w 1415491"/>
                <a:gd name="csY76" fmla="*/ 80778 h 950615"/>
                <a:gd name="csX77" fmla="*/ 547259 w 1415491"/>
                <a:gd name="csY77" fmla="*/ 67939 h 950615"/>
                <a:gd name="csX78" fmla="*/ 557958 w 1415491"/>
                <a:gd name="csY78" fmla="*/ 77569 h 950615"/>
                <a:gd name="csX79" fmla="*/ 557958 w 1415491"/>
                <a:gd name="csY79" fmla="*/ 71149 h 950615"/>
                <a:gd name="csX80" fmla="*/ 566517 w 1415491"/>
                <a:gd name="csY80" fmla="*/ 59915 h 950615"/>
                <a:gd name="csX81" fmla="*/ 571867 w 1415491"/>
                <a:gd name="csY81" fmla="*/ 75964 h 950615"/>
                <a:gd name="csX82" fmla="*/ 580961 w 1415491"/>
                <a:gd name="csY82" fmla="*/ 62055 h 950615"/>
                <a:gd name="csX83" fmla="*/ 602360 w 1415491"/>
                <a:gd name="csY83" fmla="*/ 66869 h 950615"/>
                <a:gd name="csX84" fmla="*/ 602360 w 1415491"/>
                <a:gd name="csY84" fmla="*/ 82918 h 950615"/>
                <a:gd name="csX85" fmla="*/ 628572 w 1415491"/>
                <a:gd name="csY85" fmla="*/ 73289 h 950615"/>
                <a:gd name="csX86" fmla="*/ 639806 w 1415491"/>
                <a:gd name="csY86" fmla="*/ 81313 h 950615"/>
                <a:gd name="csX87" fmla="*/ 669229 w 1415491"/>
                <a:gd name="csY87" fmla="*/ 88803 h 950615"/>
                <a:gd name="csX88" fmla="*/ 692767 w 1415491"/>
                <a:gd name="csY88" fmla="*/ 85593 h 950615"/>
                <a:gd name="csX89" fmla="*/ 710955 w 1415491"/>
                <a:gd name="csY89" fmla="*/ 75964 h 950615"/>
                <a:gd name="csX90" fmla="*/ 740913 w 1415491"/>
                <a:gd name="csY90" fmla="*/ 113945 h 950615"/>
                <a:gd name="csX91" fmla="*/ 788524 w 1415491"/>
                <a:gd name="csY91" fmla="*/ 111271 h 950615"/>
                <a:gd name="csX92" fmla="*/ 796013 w 1415491"/>
                <a:gd name="csY92" fmla="*/ 101641 h 950615"/>
                <a:gd name="csX93" fmla="*/ 810457 w 1415491"/>
                <a:gd name="csY93" fmla="*/ 110736 h 950615"/>
                <a:gd name="csX94" fmla="*/ 827576 w 1415491"/>
                <a:gd name="csY94" fmla="*/ 113411 h 950615"/>
                <a:gd name="csX95" fmla="*/ 980573 w 1415491"/>
                <a:gd name="csY95" fmla="*/ 216122 h 950615"/>
                <a:gd name="csX96" fmla="*/ 1002506 w 1415491"/>
                <a:gd name="csY96" fmla="*/ 223076 h 950615"/>
                <a:gd name="csX97" fmla="*/ 1006251 w 1415491"/>
                <a:gd name="csY97" fmla="*/ 233776 h 950615"/>
                <a:gd name="csX98" fmla="*/ 999831 w 1415491"/>
                <a:gd name="csY98" fmla="*/ 230566 h 950615"/>
                <a:gd name="csX99" fmla="*/ 997156 w 1415491"/>
                <a:gd name="csY99" fmla="*/ 234845 h 950615"/>
                <a:gd name="csX100" fmla="*/ 1005181 w 1415491"/>
                <a:gd name="csY100" fmla="*/ 246614 h 950615"/>
                <a:gd name="csX101" fmla="*/ 996622 w 1415491"/>
                <a:gd name="csY101" fmla="*/ 245544 h 950615"/>
                <a:gd name="csX102" fmla="*/ 995017 w 1415491"/>
                <a:gd name="csY102" fmla="*/ 258383 h 950615"/>
                <a:gd name="csX103" fmla="*/ 985922 w 1415491"/>
                <a:gd name="csY103" fmla="*/ 262128 h 950615"/>
                <a:gd name="csX104" fmla="*/ 983783 w 1415491"/>
                <a:gd name="csY104" fmla="*/ 269617 h 950615"/>
                <a:gd name="csX105" fmla="*/ 985922 w 1415491"/>
                <a:gd name="csY105" fmla="*/ 281387 h 950615"/>
                <a:gd name="csX106" fmla="*/ 997156 w 1415491"/>
                <a:gd name="csY106" fmla="*/ 286201 h 950615"/>
                <a:gd name="csX107" fmla="*/ 1002506 w 1415491"/>
                <a:gd name="csY107" fmla="*/ 281921 h 950615"/>
                <a:gd name="csX108" fmla="*/ 1011600 w 1415491"/>
                <a:gd name="csY108" fmla="*/ 284596 h 950615"/>
                <a:gd name="csX109" fmla="*/ 1029789 w 1415491"/>
                <a:gd name="csY109" fmla="*/ 278712 h 950615"/>
                <a:gd name="csX110" fmla="*/ 1032464 w 1415491"/>
                <a:gd name="csY110" fmla="*/ 274432 h 950615"/>
                <a:gd name="csX111" fmla="*/ 1028719 w 1415491"/>
                <a:gd name="csY111" fmla="*/ 271222 h 950615"/>
                <a:gd name="csX112" fmla="*/ 1036208 w 1415491"/>
                <a:gd name="csY112" fmla="*/ 268548 h 950615"/>
                <a:gd name="csX113" fmla="*/ 1027114 w 1415491"/>
                <a:gd name="csY113" fmla="*/ 256779 h 950615"/>
                <a:gd name="csX114" fmla="*/ 1025509 w 1415491"/>
                <a:gd name="csY114" fmla="*/ 241800 h 950615"/>
                <a:gd name="csX115" fmla="*/ 1030324 w 1415491"/>
                <a:gd name="csY115" fmla="*/ 235915 h 950615"/>
                <a:gd name="csX116" fmla="*/ 1041023 w 1415491"/>
                <a:gd name="csY116" fmla="*/ 234845 h 950615"/>
                <a:gd name="csX117" fmla="*/ 1050117 w 1415491"/>
                <a:gd name="csY117" fmla="*/ 227356 h 950615"/>
                <a:gd name="csX118" fmla="*/ 1055467 w 1415491"/>
                <a:gd name="csY118" fmla="*/ 217192 h 950615"/>
                <a:gd name="csX119" fmla="*/ 1051187 w 1415491"/>
                <a:gd name="csY119" fmla="*/ 214517 h 950615"/>
                <a:gd name="csX120" fmla="*/ 1049582 w 1415491"/>
                <a:gd name="csY120" fmla="*/ 218797 h 950615"/>
                <a:gd name="csX121" fmla="*/ 1046907 w 1415491"/>
                <a:gd name="csY121" fmla="*/ 212912 h 950615"/>
                <a:gd name="csX122" fmla="*/ 1061351 w 1415491"/>
                <a:gd name="csY122" fmla="*/ 192584 h 950615"/>
                <a:gd name="csX123" fmla="*/ 1075795 w 1415491"/>
                <a:gd name="csY123" fmla="*/ 160487 h 950615"/>
                <a:gd name="csX124" fmla="*/ 1065096 w 1415491"/>
                <a:gd name="csY124" fmla="*/ 145508 h 950615"/>
                <a:gd name="csX125" fmla="*/ 1064026 w 1415491"/>
                <a:gd name="csY125" fmla="*/ 116620 h 950615"/>
                <a:gd name="csX126" fmla="*/ 1067771 w 1415491"/>
                <a:gd name="csY126" fmla="*/ 115550 h 950615"/>
                <a:gd name="csX127" fmla="*/ 1079005 w 1415491"/>
                <a:gd name="csY127" fmla="*/ 128389 h 950615"/>
                <a:gd name="csX128" fmla="*/ 1077400 w 1415491"/>
                <a:gd name="csY128" fmla="*/ 134274 h 950615"/>
                <a:gd name="csX129" fmla="*/ 1085424 w 1415491"/>
                <a:gd name="csY129" fmla="*/ 121970 h 950615"/>
                <a:gd name="csX130" fmla="*/ 1101473 w 1415491"/>
                <a:gd name="csY130" fmla="*/ 129994 h 950615"/>
                <a:gd name="csX131" fmla="*/ 1123406 w 1415491"/>
                <a:gd name="csY131" fmla="*/ 133739 h 950615"/>
                <a:gd name="csX132" fmla="*/ 1133570 w 1415491"/>
                <a:gd name="csY132" fmla="*/ 133739 h 950615"/>
                <a:gd name="csX133" fmla="*/ 1138920 w 1415491"/>
                <a:gd name="csY133" fmla="*/ 125714 h 950615"/>
                <a:gd name="csX134" fmla="*/ 1135175 w 1415491"/>
                <a:gd name="csY134" fmla="*/ 113945 h 950615"/>
                <a:gd name="csX135" fmla="*/ 1119661 w 1415491"/>
                <a:gd name="csY135" fmla="*/ 112341 h 950615"/>
                <a:gd name="csX136" fmla="*/ 1118591 w 1415491"/>
                <a:gd name="csY136" fmla="*/ 98432 h 950615"/>
                <a:gd name="csX137" fmla="*/ 1080075 w 1415491"/>
                <a:gd name="csY137" fmla="*/ 88803 h 950615"/>
                <a:gd name="csX138" fmla="*/ 1077400 w 1415491"/>
                <a:gd name="csY138" fmla="*/ 71684 h 950615"/>
                <a:gd name="csX139" fmla="*/ 1071515 w 1415491"/>
                <a:gd name="csY139" fmla="*/ 70079 h 950615"/>
                <a:gd name="csX140" fmla="*/ 1062421 w 1415491"/>
                <a:gd name="csY140" fmla="*/ 55635 h 950615"/>
                <a:gd name="csX141" fmla="*/ 1037813 w 1415491"/>
                <a:gd name="csY141" fmla="*/ 44936 h 950615"/>
                <a:gd name="csX142" fmla="*/ 1029254 w 1415491"/>
                <a:gd name="csY142" fmla="*/ 34237 h 950615"/>
                <a:gd name="csX143" fmla="*/ 1014275 w 1415491"/>
                <a:gd name="csY143" fmla="*/ 31562 h 950615"/>
                <a:gd name="csX144" fmla="*/ 1002506 w 1415491"/>
                <a:gd name="csY144" fmla="*/ 3745 h 950615"/>
                <a:gd name="csX145" fmla="*/ 1018555 w 1415491"/>
                <a:gd name="csY145" fmla="*/ 0 h 950615"/>
                <a:gd name="csX146" fmla="*/ 1043163 w 1415491"/>
                <a:gd name="csY146" fmla="*/ 5885 h 950615"/>
                <a:gd name="csX147" fmla="*/ 1072585 w 1415491"/>
                <a:gd name="csY147" fmla="*/ 20328 h 950615"/>
                <a:gd name="csX148" fmla="*/ 1125011 w 1415491"/>
                <a:gd name="csY148" fmla="*/ 69009 h 950615"/>
                <a:gd name="csX149" fmla="*/ 1175832 w 1415491"/>
                <a:gd name="csY149" fmla="*/ 104851 h 950615"/>
                <a:gd name="csX150" fmla="*/ 1322409 w 1415491"/>
                <a:gd name="csY150" fmla="*/ 184560 h 950615"/>
                <a:gd name="csX151" fmla="*/ 1374835 w 1415491"/>
                <a:gd name="csY151" fmla="*/ 232171 h 950615"/>
                <a:gd name="csX152" fmla="*/ 1412817 w 1415491"/>
                <a:gd name="csY152" fmla="*/ 241265 h 950615"/>
                <a:gd name="csX153" fmla="*/ 1415492 w 1415491"/>
                <a:gd name="csY153" fmla="*/ 245009 h 950615"/>
                <a:gd name="csX154" fmla="*/ 1385534 w 1415491"/>
                <a:gd name="csY154" fmla="*/ 249289 h 950615"/>
                <a:gd name="csX155" fmla="*/ 1394628 w 1415491"/>
                <a:gd name="csY155" fmla="*/ 260523 h 950615"/>
                <a:gd name="csX156" fmla="*/ 1388209 w 1415491"/>
                <a:gd name="csY156" fmla="*/ 282991 h 950615"/>
                <a:gd name="csX157" fmla="*/ 1374835 w 1415491"/>
                <a:gd name="csY157" fmla="*/ 276037 h 950615"/>
                <a:gd name="csX158" fmla="*/ 1379649 w 1415491"/>
                <a:gd name="csY158" fmla="*/ 285131 h 950615"/>
                <a:gd name="csX159" fmla="*/ 1372695 w 1415491"/>
                <a:gd name="csY159" fmla="*/ 289946 h 950615"/>
                <a:gd name="csX160" fmla="*/ 1370555 w 1415491"/>
                <a:gd name="csY160" fmla="*/ 279782 h 950615"/>
                <a:gd name="csX161" fmla="*/ 1361996 w 1415491"/>
                <a:gd name="csY161" fmla="*/ 286736 h 950615"/>
                <a:gd name="csX162" fmla="*/ 1352367 w 1415491"/>
                <a:gd name="csY162" fmla="*/ 279247 h 950615"/>
                <a:gd name="csX163" fmla="*/ 1355042 w 1415491"/>
                <a:gd name="csY163" fmla="*/ 297435 h 950615"/>
                <a:gd name="csX164" fmla="*/ 1332573 w 1415491"/>
                <a:gd name="csY164" fmla="*/ 301715 h 950615"/>
                <a:gd name="csX165" fmla="*/ 1324014 w 1415491"/>
                <a:gd name="csY165" fmla="*/ 292621 h 950615"/>
                <a:gd name="csX166" fmla="*/ 1318665 w 1415491"/>
                <a:gd name="csY166" fmla="*/ 302250 h 950615"/>
                <a:gd name="csX167" fmla="*/ 1311710 w 1415491"/>
                <a:gd name="csY167" fmla="*/ 301180 h 950615"/>
                <a:gd name="csX168" fmla="*/ 1313315 w 1415491"/>
                <a:gd name="csY168" fmla="*/ 322578 h 950615"/>
                <a:gd name="csX169" fmla="*/ 1291382 w 1415491"/>
                <a:gd name="csY169" fmla="*/ 360025 h 950615"/>
                <a:gd name="csX170" fmla="*/ 1166203 w 1415491"/>
                <a:gd name="csY170" fmla="*/ 471296 h 950615"/>
                <a:gd name="csX171" fmla="*/ 1135175 w 1415491"/>
                <a:gd name="csY171" fmla="*/ 492159 h 950615"/>
                <a:gd name="csX172" fmla="*/ 1092378 w 1415491"/>
                <a:gd name="csY172" fmla="*/ 537630 h 950615"/>
                <a:gd name="csX173" fmla="*/ 1079005 w 1415491"/>
                <a:gd name="csY173" fmla="*/ 542980 h 950615"/>
                <a:gd name="csX174" fmla="*/ 1069911 w 1415491"/>
                <a:gd name="csY174" fmla="*/ 560633 h 950615"/>
                <a:gd name="csX175" fmla="*/ 1054932 w 1415491"/>
                <a:gd name="csY175" fmla="*/ 571332 h 950615"/>
                <a:gd name="csX176" fmla="*/ 1045302 w 1415491"/>
                <a:gd name="csY176" fmla="*/ 570262 h 950615"/>
                <a:gd name="csX177" fmla="*/ 1034603 w 1415491"/>
                <a:gd name="csY177" fmla="*/ 576682 h 950615"/>
                <a:gd name="csX178" fmla="*/ 962384 w 1415491"/>
                <a:gd name="csY178" fmla="*/ 652645 h 950615"/>
                <a:gd name="csX179" fmla="*/ 790664 w 1415491"/>
                <a:gd name="csY179" fmla="*/ 762311 h 950615"/>
                <a:gd name="csX180" fmla="*/ 662275 w 1415491"/>
                <a:gd name="csY180" fmla="*/ 875722 h 950615"/>
                <a:gd name="csX181" fmla="*/ 481995 w 1415491"/>
                <a:gd name="csY181" fmla="*/ 950616 h 950615"/>
                <a:gd name="csX182" fmla="*/ 472900 w 1415491"/>
                <a:gd name="csY182" fmla="*/ 938846 h 950615"/>
                <a:gd name="csX183" fmla="*/ 469691 w 1415491"/>
                <a:gd name="csY183" fmla="*/ 940451 h 950615"/>
                <a:gd name="csX184" fmla="*/ 460062 w 1415491"/>
                <a:gd name="csY184" fmla="*/ 931892 h 950615"/>
                <a:gd name="csX185" fmla="*/ 448292 w 1415491"/>
                <a:gd name="csY185" fmla="*/ 912099 h 950615"/>
                <a:gd name="csX186" fmla="*/ 456317 w 1415491"/>
                <a:gd name="csY186" fmla="*/ 901934 h 950615"/>
                <a:gd name="csX187" fmla="*/ 453642 w 1415491"/>
                <a:gd name="csY187" fmla="*/ 873582 h 950615"/>
                <a:gd name="csX188" fmla="*/ 444013 w 1415491"/>
                <a:gd name="csY188" fmla="*/ 867697 h 950615"/>
                <a:gd name="csX189" fmla="*/ 441338 w 1415491"/>
                <a:gd name="csY189" fmla="*/ 851649 h 950615"/>
                <a:gd name="csX190" fmla="*/ 435453 w 1415491"/>
                <a:gd name="csY190" fmla="*/ 847369 h 950615"/>
                <a:gd name="csX191" fmla="*/ 438128 w 1415491"/>
                <a:gd name="csY191" fmla="*/ 842020 h 950615"/>
                <a:gd name="csX192" fmla="*/ 432779 w 1415491"/>
                <a:gd name="csY192" fmla="*/ 836135 h 950615"/>
                <a:gd name="csX193" fmla="*/ 412985 w 1415491"/>
                <a:gd name="csY193" fmla="*/ 832925 h 950615"/>
                <a:gd name="csX194" fmla="*/ 458456 w 1415491"/>
                <a:gd name="csY194" fmla="*/ 804573 h 950615"/>
                <a:gd name="csX195" fmla="*/ 456317 w 1415491"/>
                <a:gd name="csY195" fmla="*/ 742518 h 950615"/>
                <a:gd name="csX196" fmla="*/ 445618 w 1415491"/>
                <a:gd name="csY196" fmla="*/ 740913 h 950615"/>
                <a:gd name="csX197" fmla="*/ 444013 w 1415491"/>
                <a:gd name="csY197" fmla="*/ 727004 h 950615"/>
                <a:gd name="csX198" fmla="*/ 417800 w 1415491"/>
                <a:gd name="csY198" fmla="*/ 736633 h 950615"/>
                <a:gd name="csX199" fmla="*/ 411380 w 1415491"/>
                <a:gd name="csY199" fmla="*/ 733959 h 950615"/>
                <a:gd name="csX200" fmla="*/ 408706 w 1415491"/>
                <a:gd name="csY200" fmla="*/ 718980 h 950615"/>
                <a:gd name="csX201" fmla="*/ 400681 w 1415491"/>
                <a:gd name="csY201" fmla="*/ 713630 h 950615"/>
                <a:gd name="csX202" fmla="*/ 391587 w 1415491"/>
                <a:gd name="csY202" fmla="*/ 714700 h 950615"/>
                <a:gd name="csX203" fmla="*/ 378748 w 1415491"/>
                <a:gd name="csY203" fmla="*/ 727004 h 950615"/>
                <a:gd name="csX204" fmla="*/ 376073 w 1415491"/>
                <a:gd name="csY204" fmla="*/ 712025 h 950615"/>
                <a:gd name="csX205" fmla="*/ 332742 w 1415491"/>
                <a:gd name="csY205" fmla="*/ 717910 h 950615"/>
                <a:gd name="csX206" fmla="*/ 324183 w 1415491"/>
                <a:gd name="csY206" fmla="*/ 724864 h 950615"/>
                <a:gd name="csX207" fmla="*/ 321508 w 1415491"/>
                <a:gd name="csY207" fmla="*/ 738773 h 950615"/>
                <a:gd name="csX208" fmla="*/ 305459 w 1415491"/>
                <a:gd name="csY208" fmla="*/ 740913 h 950615"/>
                <a:gd name="csX209" fmla="*/ 299575 w 1415491"/>
                <a:gd name="csY209" fmla="*/ 736098 h 950615"/>
                <a:gd name="csX210" fmla="*/ 281921 w 1415491"/>
                <a:gd name="csY210" fmla="*/ 738238 h 950615"/>
                <a:gd name="csX211" fmla="*/ 269617 w 1415491"/>
                <a:gd name="csY211" fmla="*/ 734494 h 950615"/>
                <a:gd name="csX212" fmla="*/ 249289 w 1415491"/>
                <a:gd name="csY212" fmla="*/ 743588 h 950615"/>
                <a:gd name="csX213" fmla="*/ 233775 w 1415491"/>
                <a:gd name="csY213" fmla="*/ 768196 h 950615"/>
                <a:gd name="csX214" fmla="*/ 233775 w 1415491"/>
                <a:gd name="csY214" fmla="*/ 777290 h 9506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</a:cxnLst>
              <a:rect l="l" t="t" r="r" b="b"/>
              <a:pathLst>
                <a:path w="1415491" h="950615">
                  <a:moveTo>
                    <a:pt x="233775" y="777290"/>
                  </a:moveTo>
                  <a:lnTo>
                    <a:pt x="227356" y="776755"/>
                  </a:lnTo>
                  <a:lnTo>
                    <a:pt x="208097" y="800828"/>
                  </a:lnTo>
                  <a:lnTo>
                    <a:pt x="117690" y="838275"/>
                  </a:lnTo>
                  <a:lnTo>
                    <a:pt x="83453" y="847369"/>
                  </a:lnTo>
                  <a:lnTo>
                    <a:pt x="64195" y="838810"/>
                  </a:lnTo>
                  <a:lnTo>
                    <a:pt x="13909" y="861278"/>
                  </a:lnTo>
                  <a:lnTo>
                    <a:pt x="0" y="860743"/>
                  </a:lnTo>
                  <a:lnTo>
                    <a:pt x="50286" y="775685"/>
                  </a:lnTo>
                  <a:lnTo>
                    <a:pt x="58845" y="750007"/>
                  </a:lnTo>
                  <a:lnTo>
                    <a:pt x="57775" y="722190"/>
                  </a:lnTo>
                  <a:lnTo>
                    <a:pt x="62590" y="714700"/>
                  </a:lnTo>
                  <a:lnTo>
                    <a:pt x="58845" y="705071"/>
                  </a:lnTo>
                  <a:lnTo>
                    <a:pt x="87732" y="702396"/>
                  </a:lnTo>
                  <a:lnTo>
                    <a:pt x="90407" y="693837"/>
                  </a:lnTo>
                  <a:lnTo>
                    <a:pt x="78103" y="675648"/>
                  </a:lnTo>
                  <a:lnTo>
                    <a:pt x="78638" y="668159"/>
                  </a:lnTo>
                  <a:lnTo>
                    <a:pt x="113410" y="647296"/>
                  </a:lnTo>
                  <a:lnTo>
                    <a:pt x="100036" y="630177"/>
                  </a:lnTo>
                  <a:lnTo>
                    <a:pt x="110201" y="592730"/>
                  </a:lnTo>
                  <a:lnTo>
                    <a:pt x="90942" y="584171"/>
                  </a:lnTo>
                  <a:lnTo>
                    <a:pt x="93617" y="571332"/>
                  </a:lnTo>
                  <a:lnTo>
                    <a:pt x="107526" y="554214"/>
                  </a:lnTo>
                  <a:lnTo>
                    <a:pt x="93617" y="540840"/>
                  </a:lnTo>
                  <a:lnTo>
                    <a:pt x="78103" y="552074"/>
                  </a:lnTo>
                  <a:lnTo>
                    <a:pt x="67404" y="540305"/>
                  </a:lnTo>
                  <a:lnTo>
                    <a:pt x="33167" y="529071"/>
                  </a:lnTo>
                  <a:lnTo>
                    <a:pt x="35842" y="520511"/>
                  </a:lnTo>
                  <a:lnTo>
                    <a:pt x="55100" y="506603"/>
                  </a:lnTo>
                  <a:lnTo>
                    <a:pt x="49216" y="495369"/>
                  </a:lnTo>
                  <a:lnTo>
                    <a:pt x="40122" y="489484"/>
                  </a:lnTo>
                  <a:lnTo>
                    <a:pt x="39586" y="479855"/>
                  </a:lnTo>
                  <a:lnTo>
                    <a:pt x="81313" y="377678"/>
                  </a:lnTo>
                  <a:lnTo>
                    <a:pt x="83988" y="362700"/>
                  </a:lnTo>
                  <a:lnTo>
                    <a:pt x="88268" y="361095"/>
                  </a:lnTo>
                  <a:lnTo>
                    <a:pt x="180815" y="171721"/>
                  </a:lnTo>
                  <a:lnTo>
                    <a:pt x="193119" y="166371"/>
                  </a:lnTo>
                  <a:lnTo>
                    <a:pt x="192584" y="161022"/>
                  </a:lnTo>
                  <a:lnTo>
                    <a:pt x="202748" y="158882"/>
                  </a:lnTo>
                  <a:lnTo>
                    <a:pt x="197398" y="154602"/>
                  </a:lnTo>
                  <a:lnTo>
                    <a:pt x="199003" y="147113"/>
                  </a:lnTo>
                  <a:lnTo>
                    <a:pt x="201678" y="140693"/>
                  </a:lnTo>
                  <a:lnTo>
                    <a:pt x="209702" y="139623"/>
                  </a:lnTo>
                  <a:lnTo>
                    <a:pt x="204353" y="131599"/>
                  </a:lnTo>
                  <a:lnTo>
                    <a:pt x="215587" y="118760"/>
                  </a:lnTo>
                  <a:lnTo>
                    <a:pt x="225751" y="124645"/>
                  </a:lnTo>
                  <a:lnTo>
                    <a:pt x="225216" y="117690"/>
                  </a:lnTo>
                  <a:lnTo>
                    <a:pt x="230031" y="116620"/>
                  </a:lnTo>
                  <a:lnTo>
                    <a:pt x="226286" y="111271"/>
                  </a:lnTo>
                  <a:lnTo>
                    <a:pt x="235915" y="110736"/>
                  </a:lnTo>
                  <a:lnTo>
                    <a:pt x="228426" y="102711"/>
                  </a:lnTo>
                  <a:lnTo>
                    <a:pt x="237520" y="97362"/>
                  </a:lnTo>
                  <a:lnTo>
                    <a:pt x="240195" y="78104"/>
                  </a:lnTo>
                  <a:lnTo>
                    <a:pt x="253569" y="64730"/>
                  </a:lnTo>
                  <a:lnTo>
                    <a:pt x="279782" y="62055"/>
                  </a:lnTo>
                  <a:lnTo>
                    <a:pt x="286736" y="67939"/>
                  </a:lnTo>
                  <a:lnTo>
                    <a:pt x="300645" y="63125"/>
                  </a:lnTo>
                  <a:lnTo>
                    <a:pt x="327392" y="67404"/>
                  </a:lnTo>
                  <a:lnTo>
                    <a:pt x="346116" y="66334"/>
                  </a:lnTo>
                  <a:lnTo>
                    <a:pt x="355210" y="60985"/>
                  </a:lnTo>
                  <a:lnTo>
                    <a:pt x="385703" y="72754"/>
                  </a:lnTo>
                  <a:lnTo>
                    <a:pt x="399077" y="95757"/>
                  </a:lnTo>
                  <a:lnTo>
                    <a:pt x="410846" y="82918"/>
                  </a:lnTo>
                  <a:lnTo>
                    <a:pt x="423149" y="77569"/>
                  </a:lnTo>
                  <a:lnTo>
                    <a:pt x="433314" y="81848"/>
                  </a:lnTo>
                  <a:lnTo>
                    <a:pt x="432779" y="71149"/>
                  </a:lnTo>
                  <a:lnTo>
                    <a:pt x="444013" y="65799"/>
                  </a:lnTo>
                  <a:lnTo>
                    <a:pt x="458992" y="80778"/>
                  </a:lnTo>
                  <a:lnTo>
                    <a:pt x="470761" y="82918"/>
                  </a:lnTo>
                  <a:lnTo>
                    <a:pt x="487879" y="71684"/>
                  </a:lnTo>
                  <a:lnTo>
                    <a:pt x="492694" y="79708"/>
                  </a:lnTo>
                  <a:lnTo>
                    <a:pt x="501253" y="75429"/>
                  </a:lnTo>
                  <a:lnTo>
                    <a:pt x="507138" y="82383"/>
                  </a:lnTo>
                  <a:lnTo>
                    <a:pt x="504463" y="72219"/>
                  </a:lnTo>
                  <a:lnTo>
                    <a:pt x="518371" y="65799"/>
                  </a:lnTo>
                  <a:lnTo>
                    <a:pt x="534420" y="68474"/>
                  </a:lnTo>
                  <a:lnTo>
                    <a:pt x="541910" y="80778"/>
                  </a:lnTo>
                  <a:lnTo>
                    <a:pt x="547259" y="67939"/>
                  </a:lnTo>
                  <a:lnTo>
                    <a:pt x="557958" y="77569"/>
                  </a:lnTo>
                  <a:lnTo>
                    <a:pt x="557958" y="71149"/>
                  </a:lnTo>
                  <a:lnTo>
                    <a:pt x="566517" y="59915"/>
                  </a:lnTo>
                  <a:lnTo>
                    <a:pt x="571867" y="75964"/>
                  </a:lnTo>
                  <a:lnTo>
                    <a:pt x="580961" y="62055"/>
                  </a:lnTo>
                  <a:lnTo>
                    <a:pt x="602360" y="66869"/>
                  </a:lnTo>
                  <a:lnTo>
                    <a:pt x="602360" y="82918"/>
                  </a:lnTo>
                  <a:lnTo>
                    <a:pt x="628572" y="73289"/>
                  </a:lnTo>
                  <a:lnTo>
                    <a:pt x="639806" y="81313"/>
                  </a:lnTo>
                  <a:lnTo>
                    <a:pt x="669229" y="88803"/>
                  </a:lnTo>
                  <a:lnTo>
                    <a:pt x="692767" y="85593"/>
                  </a:lnTo>
                  <a:lnTo>
                    <a:pt x="710955" y="75964"/>
                  </a:lnTo>
                  <a:lnTo>
                    <a:pt x="740913" y="113945"/>
                  </a:lnTo>
                  <a:lnTo>
                    <a:pt x="788524" y="111271"/>
                  </a:lnTo>
                  <a:lnTo>
                    <a:pt x="796013" y="101641"/>
                  </a:lnTo>
                  <a:lnTo>
                    <a:pt x="810457" y="110736"/>
                  </a:lnTo>
                  <a:lnTo>
                    <a:pt x="827576" y="113411"/>
                  </a:lnTo>
                  <a:lnTo>
                    <a:pt x="980573" y="216122"/>
                  </a:lnTo>
                  <a:lnTo>
                    <a:pt x="1002506" y="223076"/>
                  </a:lnTo>
                  <a:lnTo>
                    <a:pt x="1006251" y="233776"/>
                  </a:lnTo>
                  <a:lnTo>
                    <a:pt x="999831" y="230566"/>
                  </a:lnTo>
                  <a:lnTo>
                    <a:pt x="997156" y="234845"/>
                  </a:lnTo>
                  <a:lnTo>
                    <a:pt x="1005181" y="246614"/>
                  </a:lnTo>
                  <a:lnTo>
                    <a:pt x="996622" y="245544"/>
                  </a:lnTo>
                  <a:lnTo>
                    <a:pt x="995017" y="258383"/>
                  </a:lnTo>
                  <a:lnTo>
                    <a:pt x="985922" y="262128"/>
                  </a:lnTo>
                  <a:lnTo>
                    <a:pt x="983783" y="269617"/>
                  </a:lnTo>
                  <a:lnTo>
                    <a:pt x="985922" y="281387"/>
                  </a:lnTo>
                  <a:lnTo>
                    <a:pt x="997156" y="286201"/>
                  </a:lnTo>
                  <a:lnTo>
                    <a:pt x="1002506" y="281921"/>
                  </a:lnTo>
                  <a:lnTo>
                    <a:pt x="1011600" y="284596"/>
                  </a:lnTo>
                  <a:lnTo>
                    <a:pt x="1029789" y="278712"/>
                  </a:lnTo>
                  <a:lnTo>
                    <a:pt x="1032464" y="274432"/>
                  </a:lnTo>
                  <a:lnTo>
                    <a:pt x="1028719" y="271222"/>
                  </a:lnTo>
                  <a:lnTo>
                    <a:pt x="1036208" y="268548"/>
                  </a:lnTo>
                  <a:lnTo>
                    <a:pt x="1027114" y="256779"/>
                  </a:lnTo>
                  <a:lnTo>
                    <a:pt x="1025509" y="241800"/>
                  </a:lnTo>
                  <a:lnTo>
                    <a:pt x="1030324" y="235915"/>
                  </a:lnTo>
                  <a:lnTo>
                    <a:pt x="1041023" y="234845"/>
                  </a:lnTo>
                  <a:lnTo>
                    <a:pt x="1050117" y="227356"/>
                  </a:lnTo>
                  <a:lnTo>
                    <a:pt x="1055467" y="217192"/>
                  </a:lnTo>
                  <a:lnTo>
                    <a:pt x="1051187" y="214517"/>
                  </a:lnTo>
                  <a:lnTo>
                    <a:pt x="1049582" y="218797"/>
                  </a:lnTo>
                  <a:lnTo>
                    <a:pt x="1046907" y="212912"/>
                  </a:lnTo>
                  <a:lnTo>
                    <a:pt x="1061351" y="192584"/>
                  </a:lnTo>
                  <a:lnTo>
                    <a:pt x="1075795" y="160487"/>
                  </a:lnTo>
                  <a:lnTo>
                    <a:pt x="1065096" y="145508"/>
                  </a:lnTo>
                  <a:lnTo>
                    <a:pt x="1064026" y="116620"/>
                  </a:lnTo>
                  <a:lnTo>
                    <a:pt x="1067771" y="115550"/>
                  </a:lnTo>
                  <a:lnTo>
                    <a:pt x="1079005" y="128389"/>
                  </a:lnTo>
                  <a:lnTo>
                    <a:pt x="1077400" y="134274"/>
                  </a:lnTo>
                  <a:lnTo>
                    <a:pt x="1085424" y="121970"/>
                  </a:lnTo>
                  <a:lnTo>
                    <a:pt x="1101473" y="129994"/>
                  </a:lnTo>
                  <a:lnTo>
                    <a:pt x="1123406" y="133739"/>
                  </a:lnTo>
                  <a:lnTo>
                    <a:pt x="1133570" y="133739"/>
                  </a:lnTo>
                  <a:lnTo>
                    <a:pt x="1138920" y="125714"/>
                  </a:lnTo>
                  <a:lnTo>
                    <a:pt x="1135175" y="113945"/>
                  </a:lnTo>
                  <a:lnTo>
                    <a:pt x="1119661" y="112341"/>
                  </a:lnTo>
                  <a:lnTo>
                    <a:pt x="1118591" y="98432"/>
                  </a:lnTo>
                  <a:lnTo>
                    <a:pt x="1080075" y="88803"/>
                  </a:lnTo>
                  <a:lnTo>
                    <a:pt x="1077400" y="71684"/>
                  </a:lnTo>
                  <a:lnTo>
                    <a:pt x="1071515" y="70079"/>
                  </a:lnTo>
                  <a:lnTo>
                    <a:pt x="1062421" y="55635"/>
                  </a:lnTo>
                  <a:lnTo>
                    <a:pt x="1037813" y="44936"/>
                  </a:lnTo>
                  <a:lnTo>
                    <a:pt x="1029254" y="34237"/>
                  </a:lnTo>
                  <a:lnTo>
                    <a:pt x="1014275" y="31562"/>
                  </a:lnTo>
                  <a:lnTo>
                    <a:pt x="1002506" y="3745"/>
                  </a:lnTo>
                  <a:lnTo>
                    <a:pt x="1018555" y="0"/>
                  </a:lnTo>
                  <a:lnTo>
                    <a:pt x="1043163" y="5885"/>
                  </a:lnTo>
                  <a:lnTo>
                    <a:pt x="1072585" y="20328"/>
                  </a:lnTo>
                  <a:lnTo>
                    <a:pt x="1125011" y="69009"/>
                  </a:lnTo>
                  <a:lnTo>
                    <a:pt x="1175832" y="104851"/>
                  </a:lnTo>
                  <a:lnTo>
                    <a:pt x="1322409" y="184560"/>
                  </a:lnTo>
                  <a:lnTo>
                    <a:pt x="1374835" y="232171"/>
                  </a:lnTo>
                  <a:lnTo>
                    <a:pt x="1412817" y="241265"/>
                  </a:lnTo>
                  <a:lnTo>
                    <a:pt x="1415492" y="245009"/>
                  </a:lnTo>
                  <a:lnTo>
                    <a:pt x="1385534" y="249289"/>
                  </a:lnTo>
                  <a:lnTo>
                    <a:pt x="1394628" y="260523"/>
                  </a:lnTo>
                  <a:lnTo>
                    <a:pt x="1388209" y="282991"/>
                  </a:lnTo>
                  <a:lnTo>
                    <a:pt x="1374835" y="276037"/>
                  </a:lnTo>
                  <a:lnTo>
                    <a:pt x="1379649" y="285131"/>
                  </a:lnTo>
                  <a:lnTo>
                    <a:pt x="1372695" y="289946"/>
                  </a:lnTo>
                  <a:lnTo>
                    <a:pt x="1370555" y="279782"/>
                  </a:lnTo>
                  <a:lnTo>
                    <a:pt x="1361996" y="286736"/>
                  </a:lnTo>
                  <a:lnTo>
                    <a:pt x="1352367" y="279247"/>
                  </a:lnTo>
                  <a:lnTo>
                    <a:pt x="1355042" y="297435"/>
                  </a:lnTo>
                  <a:lnTo>
                    <a:pt x="1332573" y="301715"/>
                  </a:lnTo>
                  <a:lnTo>
                    <a:pt x="1324014" y="292621"/>
                  </a:lnTo>
                  <a:lnTo>
                    <a:pt x="1318665" y="302250"/>
                  </a:lnTo>
                  <a:lnTo>
                    <a:pt x="1311710" y="301180"/>
                  </a:lnTo>
                  <a:lnTo>
                    <a:pt x="1313315" y="322578"/>
                  </a:lnTo>
                  <a:lnTo>
                    <a:pt x="1291382" y="360025"/>
                  </a:lnTo>
                  <a:lnTo>
                    <a:pt x="1166203" y="471296"/>
                  </a:lnTo>
                  <a:lnTo>
                    <a:pt x="1135175" y="492159"/>
                  </a:lnTo>
                  <a:lnTo>
                    <a:pt x="1092378" y="537630"/>
                  </a:lnTo>
                  <a:lnTo>
                    <a:pt x="1079005" y="542980"/>
                  </a:lnTo>
                  <a:lnTo>
                    <a:pt x="1069911" y="560633"/>
                  </a:lnTo>
                  <a:lnTo>
                    <a:pt x="1054932" y="571332"/>
                  </a:lnTo>
                  <a:lnTo>
                    <a:pt x="1045302" y="570262"/>
                  </a:lnTo>
                  <a:lnTo>
                    <a:pt x="1034603" y="576682"/>
                  </a:lnTo>
                  <a:lnTo>
                    <a:pt x="962384" y="652645"/>
                  </a:lnTo>
                  <a:lnTo>
                    <a:pt x="790664" y="762311"/>
                  </a:lnTo>
                  <a:lnTo>
                    <a:pt x="662275" y="875722"/>
                  </a:lnTo>
                  <a:lnTo>
                    <a:pt x="481995" y="950616"/>
                  </a:lnTo>
                  <a:lnTo>
                    <a:pt x="472900" y="938846"/>
                  </a:lnTo>
                  <a:lnTo>
                    <a:pt x="469691" y="940451"/>
                  </a:lnTo>
                  <a:lnTo>
                    <a:pt x="460062" y="931892"/>
                  </a:lnTo>
                  <a:lnTo>
                    <a:pt x="448292" y="912099"/>
                  </a:lnTo>
                  <a:lnTo>
                    <a:pt x="456317" y="901934"/>
                  </a:lnTo>
                  <a:lnTo>
                    <a:pt x="453642" y="873582"/>
                  </a:lnTo>
                  <a:lnTo>
                    <a:pt x="444013" y="867697"/>
                  </a:lnTo>
                  <a:lnTo>
                    <a:pt x="441338" y="851649"/>
                  </a:lnTo>
                  <a:lnTo>
                    <a:pt x="435453" y="847369"/>
                  </a:lnTo>
                  <a:lnTo>
                    <a:pt x="438128" y="842020"/>
                  </a:lnTo>
                  <a:lnTo>
                    <a:pt x="432779" y="836135"/>
                  </a:lnTo>
                  <a:lnTo>
                    <a:pt x="412985" y="832925"/>
                  </a:lnTo>
                  <a:lnTo>
                    <a:pt x="458456" y="804573"/>
                  </a:lnTo>
                  <a:lnTo>
                    <a:pt x="456317" y="742518"/>
                  </a:lnTo>
                  <a:lnTo>
                    <a:pt x="445618" y="740913"/>
                  </a:lnTo>
                  <a:lnTo>
                    <a:pt x="444013" y="727004"/>
                  </a:lnTo>
                  <a:lnTo>
                    <a:pt x="417800" y="736633"/>
                  </a:lnTo>
                  <a:lnTo>
                    <a:pt x="411380" y="733959"/>
                  </a:lnTo>
                  <a:lnTo>
                    <a:pt x="408706" y="718980"/>
                  </a:lnTo>
                  <a:lnTo>
                    <a:pt x="400681" y="713630"/>
                  </a:lnTo>
                  <a:lnTo>
                    <a:pt x="391587" y="714700"/>
                  </a:lnTo>
                  <a:lnTo>
                    <a:pt x="378748" y="727004"/>
                  </a:lnTo>
                  <a:lnTo>
                    <a:pt x="376073" y="712025"/>
                  </a:lnTo>
                  <a:lnTo>
                    <a:pt x="332742" y="717910"/>
                  </a:lnTo>
                  <a:lnTo>
                    <a:pt x="324183" y="724864"/>
                  </a:lnTo>
                  <a:lnTo>
                    <a:pt x="321508" y="738773"/>
                  </a:lnTo>
                  <a:lnTo>
                    <a:pt x="305459" y="740913"/>
                  </a:lnTo>
                  <a:lnTo>
                    <a:pt x="299575" y="736098"/>
                  </a:lnTo>
                  <a:lnTo>
                    <a:pt x="281921" y="738238"/>
                  </a:lnTo>
                  <a:lnTo>
                    <a:pt x="269617" y="734494"/>
                  </a:lnTo>
                  <a:lnTo>
                    <a:pt x="249289" y="743588"/>
                  </a:lnTo>
                  <a:lnTo>
                    <a:pt x="233775" y="768196"/>
                  </a:lnTo>
                  <a:lnTo>
                    <a:pt x="233775" y="777290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9B7B7C3D-35A6-D1B9-655D-6FDBF1CCAE91}"/>
                </a:ext>
              </a:extLst>
            </p:cNvPr>
            <p:cNvSpPr/>
            <p:nvPr/>
          </p:nvSpPr>
          <p:spPr>
            <a:xfrm>
              <a:off x="1997353" y="5252752"/>
              <a:ext cx="518917" cy="402709"/>
            </a:xfrm>
            <a:custGeom>
              <a:avLst/>
              <a:gdLst>
                <a:gd name="csX0" fmla="*/ 685278 w 759636"/>
                <a:gd name="csY0" fmla="*/ 6955 h 589520"/>
                <a:gd name="csX1" fmla="*/ 690092 w 759636"/>
                <a:gd name="csY1" fmla="*/ 24073 h 589520"/>
                <a:gd name="csX2" fmla="*/ 718445 w 759636"/>
                <a:gd name="csY2" fmla="*/ 13909 h 589520"/>
                <a:gd name="csX3" fmla="*/ 722190 w 759636"/>
                <a:gd name="csY3" fmla="*/ 28888 h 589520"/>
                <a:gd name="csX4" fmla="*/ 732889 w 759636"/>
                <a:gd name="csY4" fmla="*/ 30493 h 589520"/>
                <a:gd name="csX5" fmla="*/ 735028 w 759636"/>
                <a:gd name="csY5" fmla="*/ 92548 h 589520"/>
                <a:gd name="csX6" fmla="*/ 689557 w 759636"/>
                <a:gd name="csY6" fmla="*/ 120900 h 589520"/>
                <a:gd name="csX7" fmla="*/ 709351 w 759636"/>
                <a:gd name="csY7" fmla="*/ 124110 h 589520"/>
                <a:gd name="csX8" fmla="*/ 714700 w 759636"/>
                <a:gd name="csY8" fmla="*/ 129994 h 589520"/>
                <a:gd name="csX9" fmla="*/ 712025 w 759636"/>
                <a:gd name="csY9" fmla="*/ 135344 h 589520"/>
                <a:gd name="csX10" fmla="*/ 717910 w 759636"/>
                <a:gd name="csY10" fmla="*/ 139624 h 589520"/>
                <a:gd name="csX11" fmla="*/ 720585 w 759636"/>
                <a:gd name="csY11" fmla="*/ 155672 h 589520"/>
                <a:gd name="csX12" fmla="*/ 730214 w 759636"/>
                <a:gd name="csY12" fmla="*/ 161557 h 589520"/>
                <a:gd name="csX13" fmla="*/ 732889 w 759636"/>
                <a:gd name="csY13" fmla="*/ 189909 h 589520"/>
                <a:gd name="csX14" fmla="*/ 724864 w 759636"/>
                <a:gd name="csY14" fmla="*/ 200073 h 589520"/>
                <a:gd name="csX15" fmla="*/ 736633 w 759636"/>
                <a:gd name="csY15" fmla="*/ 219867 h 589520"/>
                <a:gd name="csX16" fmla="*/ 746263 w 759636"/>
                <a:gd name="csY16" fmla="*/ 228426 h 589520"/>
                <a:gd name="csX17" fmla="*/ 749472 w 759636"/>
                <a:gd name="csY17" fmla="*/ 226821 h 589520"/>
                <a:gd name="csX18" fmla="*/ 759636 w 759636"/>
                <a:gd name="csY18" fmla="*/ 240730 h 589520"/>
                <a:gd name="csX19" fmla="*/ 751077 w 759636"/>
                <a:gd name="csY19" fmla="*/ 263733 h 589520"/>
                <a:gd name="csX20" fmla="*/ 739308 w 759636"/>
                <a:gd name="csY20" fmla="*/ 268548 h 589520"/>
                <a:gd name="csX21" fmla="*/ 741448 w 759636"/>
                <a:gd name="csY21" fmla="*/ 282457 h 589520"/>
                <a:gd name="csX22" fmla="*/ 729679 w 759636"/>
                <a:gd name="csY22" fmla="*/ 304390 h 589520"/>
                <a:gd name="csX23" fmla="*/ 735564 w 759636"/>
                <a:gd name="csY23" fmla="*/ 317764 h 589520"/>
                <a:gd name="csX24" fmla="*/ 758567 w 759636"/>
                <a:gd name="csY24" fmla="*/ 331137 h 589520"/>
                <a:gd name="csX25" fmla="*/ 751612 w 759636"/>
                <a:gd name="csY25" fmla="*/ 340232 h 589520"/>
                <a:gd name="csX26" fmla="*/ 748402 w 759636"/>
                <a:gd name="csY26" fmla="*/ 366444 h 589520"/>
                <a:gd name="csX27" fmla="*/ 740913 w 759636"/>
                <a:gd name="csY27" fmla="*/ 371259 h 589520"/>
                <a:gd name="csX28" fmla="*/ 743053 w 759636"/>
                <a:gd name="csY28" fmla="*/ 383028 h 589520"/>
                <a:gd name="csX29" fmla="*/ 735564 w 759636"/>
                <a:gd name="csY29" fmla="*/ 391587 h 589520"/>
                <a:gd name="csX30" fmla="*/ 713630 w 759636"/>
                <a:gd name="csY30" fmla="*/ 365375 h 589520"/>
                <a:gd name="csX31" fmla="*/ 690092 w 759636"/>
                <a:gd name="csY31" fmla="*/ 363235 h 589520"/>
                <a:gd name="csX32" fmla="*/ 659065 w 759636"/>
                <a:gd name="csY32" fmla="*/ 411916 h 589520"/>
                <a:gd name="csX33" fmla="*/ 640876 w 759636"/>
                <a:gd name="csY33" fmla="*/ 421010 h 589520"/>
                <a:gd name="csX34" fmla="*/ 632317 w 759636"/>
                <a:gd name="csY34" fmla="*/ 422080 h 589520"/>
                <a:gd name="csX35" fmla="*/ 591660 w 759636"/>
                <a:gd name="csY35" fmla="*/ 404426 h 589520"/>
                <a:gd name="csX36" fmla="*/ 533885 w 759636"/>
                <a:gd name="csY36" fmla="*/ 423685 h 589520"/>
                <a:gd name="csX37" fmla="*/ 483065 w 759636"/>
                <a:gd name="csY37" fmla="*/ 412451 h 589520"/>
                <a:gd name="csX38" fmla="*/ 427964 w 759636"/>
                <a:gd name="csY38" fmla="*/ 425289 h 589520"/>
                <a:gd name="csX39" fmla="*/ 421545 w 759636"/>
                <a:gd name="csY39" fmla="*/ 430639 h 589520"/>
                <a:gd name="csX40" fmla="*/ 408171 w 759636"/>
                <a:gd name="csY40" fmla="*/ 460062 h 589520"/>
                <a:gd name="csX41" fmla="*/ 404426 w 759636"/>
                <a:gd name="csY41" fmla="*/ 460597 h 589520"/>
                <a:gd name="csX42" fmla="*/ 318298 w 759636"/>
                <a:gd name="csY42" fmla="*/ 467551 h 589520"/>
                <a:gd name="csX43" fmla="*/ 240730 w 759636"/>
                <a:gd name="csY43" fmla="*/ 445618 h 589520"/>
                <a:gd name="csX44" fmla="*/ 200608 w 759636"/>
                <a:gd name="csY44" fmla="*/ 481460 h 589520"/>
                <a:gd name="csX45" fmla="*/ 194724 w 759636"/>
                <a:gd name="csY45" fmla="*/ 509813 h 589520"/>
                <a:gd name="csX46" fmla="*/ 204888 w 759636"/>
                <a:gd name="csY46" fmla="*/ 547260 h 589520"/>
                <a:gd name="csX47" fmla="*/ 195793 w 759636"/>
                <a:gd name="csY47" fmla="*/ 571867 h 589520"/>
                <a:gd name="csX48" fmla="*/ 178675 w 759636"/>
                <a:gd name="csY48" fmla="*/ 587381 h 589520"/>
                <a:gd name="csX49" fmla="*/ 158882 w 759636"/>
                <a:gd name="csY49" fmla="*/ 589521 h 589520"/>
                <a:gd name="csX50" fmla="*/ 139088 w 759636"/>
                <a:gd name="csY50" fmla="*/ 580426 h 589520"/>
                <a:gd name="csX51" fmla="*/ 131599 w 759636"/>
                <a:gd name="csY51" fmla="*/ 564913 h 589520"/>
                <a:gd name="csX52" fmla="*/ 93617 w 759636"/>
                <a:gd name="csY52" fmla="*/ 538165 h 589520"/>
                <a:gd name="csX53" fmla="*/ 94152 w 759636"/>
                <a:gd name="csY53" fmla="*/ 532280 h 589520"/>
                <a:gd name="csX54" fmla="*/ 79173 w 759636"/>
                <a:gd name="csY54" fmla="*/ 513022 h 589520"/>
                <a:gd name="csX55" fmla="*/ 85593 w 759636"/>
                <a:gd name="csY55" fmla="*/ 498044 h 589520"/>
                <a:gd name="csX56" fmla="*/ 81313 w 759636"/>
                <a:gd name="csY56" fmla="*/ 490554 h 589520"/>
                <a:gd name="csX57" fmla="*/ 85058 w 759636"/>
                <a:gd name="csY57" fmla="*/ 484135 h 589520"/>
                <a:gd name="csX58" fmla="*/ 63125 w 759636"/>
                <a:gd name="csY58" fmla="*/ 470761 h 589520"/>
                <a:gd name="csX59" fmla="*/ 59915 w 759636"/>
                <a:gd name="csY59" fmla="*/ 463806 h 589520"/>
                <a:gd name="csX60" fmla="*/ 41726 w 759636"/>
                <a:gd name="csY60" fmla="*/ 461667 h 589520"/>
                <a:gd name="csX61" fmla="*/ 41726 w 759636"/>
                <a:gd name="csY61" fmla="*/ 455247 h 589520"/>
                <a:gd name="csX62" fmla="*/ 50821 w 759636"/>
                <a:gd name="csY62" fmla="*/ 449898 h 589520"/>
                <a:gd name="csX63" fmla="*/ 62590 w 759636"/>
                <a:gd name="csY63" fmla="*/ 426895 h 589520"/>
                <a:gd name="csX64" fmla="*/ 86663 w 759636"/>
                <a:gd name="csY64" fmla="*/ 419405 h 589520"/>
                <a:gd name="csX65" fmla="*/ 88268 w 759636"/>
                <a:gd name="csY65" fmla="*/ 396402 h 589520"/>
                <a:gd name="csX66" fmla="*/ 84523 w 759636"/>
                <a:gd name="csY66" fmla="*/ 391052 h 589520"/>
                <a:gd name="csX67" fmla="*/ 89872 w 759636"/>
                <a:gd name="csY67" fmla="*/ 378213 h 589520"/>
                <a:gd name="csX68" fmla="*/ 82918 w 759636"/>
                <a:gd name="csY68" fmla="*/ 370189 h 589520"/>
                <a:gd name="csX69" fmla="*/ 73289 w 759636"/>
                <a:gd name="csY69" fmla="*/ 370189 h 589520"/>
                <a:gd name="csX70" fmla="*/ 66869 w 759636"/>
                <a:gd name="csY70" fmla="*/ 377143 h 589520"/>
                <a:gd name="csX71" fmla="*/ 62590 w 759636"/>
                <a:gd name="csY71" fmla="*/ 370724 h 589520"/>
                <a:gd name="csX72" fmla="*/ 52961 w 759636"/>
                <a:gd name="csY72" fmla="*/ 371794 h 589520"/>
                <a:gd name="csX73" fmla="*/ 55635 w 759636"/>
                <a:gd name="csY73" fmla="*/ 338627 h 589520"/>
                <a:gd name="csX74" fmla="*/ 28888 w 759636"/>
                <a:gd name="csY74" fmla="*/ 299040 h 589520"/>
                <a:gd name="csX75" fmla="*/ 30492 w 759636"/>
                <a:gd name="csY75" fmla="*/ 295831 h 589520"/>
                <a:gd name="csX76" fmla="*/ 64195 w 759636"/>
                <a:gd name="csY76" fmla="*/ 304390 h 589520"/>
                <a:gd name="csX77" fmla="*/ 109666 w 759636"/>
                <a:gd name="csY77" fmla="*/ 305994 h 589520"/>
                <a:gd name="csX78" fmla="*/ 113410 w 759636"/>
                <a:gd name="csY78" fmla="*/ 299040 h 589520"/>
                <a:gd name="csX79" fmla="*/ 0 w 759636"/>
                <a:gd name="csY79" fmla="*/ 176535 h 589520"/>
                <a:gd name="csX80" fmla="*/ 3745 w 759636"/>
                <a:gd name="csY80" fmla="*/ 173326 h 589520"/>
                <a:gd name="csX81" fmla="*/ 2140 w 759636"/>
                <a:gd name="csY81" fmla="*/ 163697 h 589520"/>
                <a:gd name="csX82" fmla="*/ 28353 w 759636"/>
                <a:gd name="csY82" fmla="*/ 169046 h 589520"/>
                <a:gd name="csX83" fmla="*/ 36377 w 759636"/>
                <a:gd name="csY83" fmla="*/ 152997 h 589520"/>
                <a:gd name="csX84" fmla="*/ 75429 w 759636"/>
                <a:gd name="csY84" fmla="*/ 140693 h 589520"/>
                <a:gd name="csX85" fmla="*/ 91477 w 759636"/>
                <a:gd name="csY85" fmla="*/ 149253 h 589520"/>
                <a:gd name="csX86" fmla="*/ 96827 w 759636"/>
                <a:gd name="csY86" fmla="*/ 142833 h 589520"/>
                <a:gd name="csX87" fmla="*/ 115015 w 759636"/>
                <a:gd name="csY87" fmla="*/ 142833 h 589520"/>
                <a:gd name="csX88" fmla="*/ 129459 w 759636"/>
                <a:gd name="csY88" fmla="*/ 166371 h 589520"/>
                <a:gd name="csX89" fmla="*/ 154067 w 759636"/>
                <a:gd name="csY89" fmla="*/ 169581 h 589520"/>
                <a:gd name="csX90" fmla="*/ 172256 w 759636"/>
                <a:gd name="csY90" fmla="*/ 161557 h 589520"/>
                <a:gd name="csX91" fmla="*/ 179210 w 759636"/>
                <a:gd name="csY91" fmla="*/ 163161 h 589520"/>
                <a:gd name="csX92" fmla="*/ 191514 w 759636"/>
                <a:gd name="csY92" fmla="*/ 173860 h 589520"/>
                <a:gd name="csX93" fmla="*/ 210772 w 759636"/>
                <a:gd name="csY93" fmla="*/ 176000 h 589520"/>
                <a:gd name="csX94" fmla="*/ 222006 w 759636"/>
                <a:gd name="csY94" fmla="*/ 193654 h 589520"/>
                <a:gd name="csX95" fmla="*/ 231636 w 759636"/>
                <a:gd name="csY95" fmla="*/ 194189 h 589520"/>
                <a:gd name="csX96" fmla="*/ 234845 w 759636"/>
                <a:gd name="csY96" fmla="*/ 190444 h 589520"/>
                <a:gd name="csX97" fmla="*/ 230031 w 759636"/>
                <a:gd name="csY97" fmla="*/ 162092 h 589520"/>
                <a:gd name="csX98" fmla="*/ 249824 w 759636"/>
                <a:gd name="csY98" fmla="*/ 142833 h 589520"/>
                <a:gd name="csX99" fmla="*/ 286736 w 759636"/>
                <a:gd name="csY99" fmla="*/ 149787 h 589520"/>
                <a:gd name="csX100" fmla="*/ 340767 w 759636"/>
                <a:gd name="csY100" fmla="*/ 126784 h 589520"/>
                <a:gd name="csX101" fmla="*/ 360025 w 759636"/>
                <a:gd name="csY101" fmla="*/ 135344 h 589520"/>
                <a:gd name="csX102" fmla="*/ 385703 w 759636"/>
                <a:gd name="csY102" fmla="*/ 128924 h 589520"/>
                <a:gd name="csX103" fmla="*/ 484669 w 759636"/>
                <a:gd name="csY103" fmla="*/ 88803 h 589520"/>
                <a:gd name="csX104" fmla="*/ 503928 w 759636"/>
                <a:gd name="csY104" fmla="*/ 64730 h 589520"/>
                <a:gd name="csX105" fmla="*/ 510347 w 759636"/>
                <a:gd name="csY105" fmla="*/ 65265 h 589520"/>
                <a:gd name="csX106" fmla="*/ 510347 w 759636"/>
                <a:gd name="csY106" fmla="*/ 56170 h 589520"/>
                <a:gd name="csX107" fmla="*/ 522651 w 759636"/>
                <a:gd name="csY107" fmla="*/ 34237 h 589520"/>
                <a:gd name="csX108" fmla="*/ 542980 w 759636"/>
                <a:gd name="csY108" fmla="*/ 23003 h 589520"/>
                <a:gd name="csX109" fmla="*/ 558493 w 759636"/>
                <a:gd name="csY109" fmla="*/ 26213 h 589520"/>
                <a:gd name="csX110" fmla="*/ 568657 w 759636"/>
                <a:gd name="csY110" fmla="*/ 22468 h 589520"/>
                <a:gd name="csX111" fmla="*/ 582031 w 759636"/>
                <a:gd name="csY111" fmla="*/ 28888 h 589520"/>
                <a:gd name="csX112" fmla="*/ 598080 w 759636"/>
                <a:gd name="csY112" fmla="*/ 26748 h 589520"/>
                <a:gd name="csX113" fmla="*/ 600755 w 759636"/>
                <a:gd name="csY113" fmla="*/ 12839 h 589520"/>
                <a:gd name="csX114" fmla="*/ 607174 w 759636"/>
                <a:gd name="csY114" fmla="*/ 6955 h 589520"/>
                <a:gd name="csX115" fmla="*/ 636597 w 759636"/>
                <a:gd name="csY115" fmla="*/ 4815 h 589520"/>
                <a:gd name="csX116" fmla="*/ 648901 w 759636"/>
                <a:gd name="csY116" fmla="*/ 0 h 589520"/>
                <a:gd name="csX117" fmla="*/ 654785 w 759636"/>
                <a:gd name="csY117" fmla="*/ 1605 h 589520"/>
                <a:gd name="csX118" fmla="*/ 655320 w 759636"/>
                <a:gd name="csY118" fmla="*/ 14979 h 589520"/>
                <a:gd name="csX119" fmla="*/ 670834 w 759636"/>
                <a:gd name="csY119" fmla="*/ 1070 h 589520"/>
                <a:gd name="csX120" fmla="*/ 685278 w 759636"/>
                <a:gd name="csY120" fmla="*/ 6955 h 5895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</a:cxnLst>
              <a:rect l="l" t="t" r="r" b="b"/>
              <a:pathLst>
                <a:path w="759636" h="589520">
                  <a:moveTo>
                    <a:pt x="685278" y="6955"/>
                  </a:moveTo>
                  <a:lnTo>
                    <a:pt x="690092" y="24073"/>
                  </a:lnTo>
                  <a:lnTo>
                    <a:pt x="718445" y="13909"/>
                  </a:lnTo>
                  <a:lnTo>
                    <a:pt x="722190" y="28888"/>
                  </a:lnTo>
                  <a:lnTo>
                    <a:pt x="732889" y="30493"/>
                  </a:lnTo>
                  <a:lnTo>
                    <a:pt x="735028" y="92548"/>
                  </a:lnTo>
                  <a:lnTo>
                    <a:pt x="689557" y="120900"/>
                  </a:lnTo>
                  <a:lnTo>
                    <a:pt x="709351" y="124110"/>
                  </a:lnTo>
                  <a:lnTo>
                    <a:pt x="714700" y="129994"/>
                  </a:lnTo>
                  <a:lnTo>
                    <a:pt x="712025" y="135344"/>
                  </a:lnTo>
                  <a:lnTo>
                    <a:pt x="717910" y="139624"/>
                  </a:lnTo>
                  <a:lnTo>
                    <a:pt x="720585" y="155672"/>
                  </a:lnTo>
                  <a:lnTo>
                    <a:pt x="730214" y="161557"/>
                  </a:lnTo>
                  <a:lnTo>
                    <a:pt x="732889" y="189909"/>
                  </a:lnTo>
                  <a:lnTo>
                    <a:pt x="724864" y="200073"/>
                  </a:lnTo>
                  <a:lnTo>
                    <a:pt x="736633" y="219867"/>
                  </a:lnTo>
                  <a:lnTo>
                    <a:pt x="746263" y="228426"/>
                  </a:lnTo>
                  <a:lnTo>
                    <a:pt x="749472" y="226821"/>
                  </a:lnTo>
                  <a:lnTo>
                    <a:pt x="759636" y="240730"/>
                  </a:lnTo>
                  <a:lnTo>
                    <a:pt x="751077" y="263733"/>
                  </a:lnTo>
                  <a:lnTo>
                    <a:pt x="739308" y="268548"/>
                  </a:lnTo>
                  <a:lnTo>
                    <a:pt x="741448" y="282457"/>
                  </a:lnTo>
                  <a:lnTo>
                    <a:pt x="729679" y="304390"/>
                  </a:lnTo>
                  <a:lnTo>
                    <a:pt x="735564" y="317764"/>
                  </a:lnTo>
                  <a:lnTo>
                    <a:pt x="758567" y="331137"/>
                  </a:lnTo>
                  <a:lnTo>
                    <a:pt x="751612" y="340232"/>
                  </a:lnTo>
                  <a:lnTo>
                    <a:pt x="748402" y="366444"/>
                  </a:lnTo>
                  <a:lnTo>
                    <a:pt x="740913" y="371259"/>
                  </a:lnTo>
                  <a:lnTo>
                    <a:pt x="743053" y="383028"/>
                  </a:lnTo>
                  <a:lnTo>
                    <a:pt x="735564" y="391587"/>
                  </a:lnTo>
                  <a:lnTo>
                    <a:pt x="713630" y="365375"/>
                  </a:lnTo>
                  <a:lnTo>
                    <a:pt x="690092" y="363235"/>
                  </a:lnTo>
                  <a:lnTo>
                    <a:pt x="659065" y="411916"/>
                  </a:lnTo>
                  <a:lnTo>
                    <a:pt x="640876" y="421010"/>
                  </a:lnTo>
                  <a:lnTo>
                    <a:pt x="632317" y="422080"/>
                  </a:lnTo>
                  <a:lnTo>
                    <a:pt x="591660" y="404426"/>
                  </a:lnTo>
                  <a:lnTo>
                    <a:pt x="533885" y="423685"/>
                  </a:lnTo>
                  <a:lnTo>
                    <a:pt x="483065" y="412451"/>
                  </a:lnTo>
                  <a:lnTo>
                    <a:pt x="427964" y="425289"/>
                  </a:lnTo>
                  <a:lnTo>
                    <a:pt x="421545" y="430639"/>
                  </a:lnTo>
                  <a:lnTo>
                    <a:pt x="408171" y="460062"/>
                  </a:lnTo>
                  <a:lnTo>
                    <a:pt x="404426" y="460597"/>
                  </a:lnTo>
                  <a:lnTo>
                    <a:pt x="318298" y="467551"/>
                  </a:lnTo>
                  <a:lnTo>
                    <a:pt x="240730" y="445618"/>
                  </a:lnTo>
                  <a:lnTo>
                    <a:pt x="200608" y="481460"/>
                  </a:lnTo>
                  <a:lnTo>
                    <a:pt x="194724" y="509813"/>
                  </a:lnTo>
                  <a:lnTo>
                    <a:pt x="204888" y="547260"/>
                  </a:lnTo>
                  <a:lnTo>
                    <a:pt x="195793" y="571867"/>
                  </a:lnTo>
                  <a:lnTo>
                    <a:pt x="178675" y="587381"/>
                  </a:lnTo>
                  <a:lnTo>
                    <a:pt x="158882" y="589521"/>
                  </a:lnTo>
                  <a:lnTo>
                    <a:pt x="139088" y="580426"/>
                  </a:lnTo>
                  <a:lnTo>
                    <a:pt x="131599" y="564913"/>
                  </a:lnTo>
                  <a:lnTo>
                    <a:pt x="93617" y="538165"/>
                  </a:lnTo>
                  <a:lnTo>
                    <a:pt x="94152" y="532280"/>
                  </a:lnTo>
                  <a:lnTo>
                    <a:pt x="79173" y="513022"/>
                  </a:lnTo>
                  <a:lnTo>
                    <a:pt x="85593" y="498044"/>
                  </a:lnTo>
                  <a:lnTo>
                    <a:pt x="81313" y="490554"/>
                  </a:lnTo>
                  <a:lnTo>
                    <a:pt x="85058" y="484135"/>
                  </a:lnTo>
                  <a:lnTo>
                    <a:pt x="63125" y="470761"/>
                  </a:lnTo>
                  <a:lnTo>
                    <a:pt x="59915" y="463806"/>
                  </a:lnTo>
                  <a:lnTo>
                    <a:pt x="41726" y="461667"/>
                  </a:lnTo>
                  <a:lnTo>
                    <a:pt x="41726" y="455247"/>
                  </a:lnTo>
                  <a:lnTo>
                    <a:pt x="50821" y="449898"/>
                  </a:lnTo>
                  <a:lnTo>
                    <a:pt x="62590" y="426895"/>
                  </a:lnTo>
                  <a:lnTo>
                    <a:pt x="86663" y="419405"/>
                  </a:lnTo>
                  <a:lnTo>
                    <a:pt x="88268" y="396402"/>
                  </a:lnTo>
                  <a:lnTo>
                    <a:pt x="84523" y="391052"/>
                  </a:lnTo>
                  <a:lnTo>
                    <a:pt x="89872" y="378213"/>
                  </a:lnTo>
                  <a:lnTo>
                    <a:pt x="82918" y="370189"/>
                  </a:lnTo>
                  <a:lnTo>
                    <a:pt x="73289" y="370189"/>
                  </a:lnTo>
                  <a:lnTo>
                    <a:pt x="66869" y="377143"/>
                  </a:lnTo>
                  <a:lnTo>
                    <a:pt x="62590" y="370724"/>
                  </a:lnTo>
                  <a:lnTo>
                    <a:pt x="52961" y="371794"/>
                  </a:lnTo>
                  <a:lnTo>
                    <a:pt x="55635" y="338627"/>
                  </a:lnTo>
                  <a:lnTo>
                    <a:pt x="28888" y="299040"/>
                  </a:lnTo>
                  <a:lnTo>
                    <a:pt x="30492" y="295831"/>
                  </a:lnTo>
                  <a:lnTo>
                    <a:pt x="64195" y="304390"/>
                  </a:lnTo>
                  <a:lnTo>
                    <a:pt x="109666" y="305994"/>
                  </a:lnTo>
                  <a:lnTo>
                    <a:pt x="113410" y="299040"/>
                  </a:lnTo>
                  <a:lnTo>
                    <a:pt x="0" y="176535"/>
                  </a:lnTo>
                  <a:lnTo>
                    <a:pt x="3745" y="173326"/>
                  </a:lnTo>
                  <a:lnTo>
                    <a:pt x="2140" y="163697"/>
                  </a:lnTo>
                  <a:lnTo>
                    <a:pt x="28353" y="169046"/>
                  </a:lnTo>
                  <a:lnTo>
                    <a:pt x="36377" y="152997"/>
                  </a:lnTo>
                  <a:lnTo>
                    <a:pt x="75429" y="140693"/>
                  </a:lnTo>
                  <a:lnTo>
                    <a:pt x="91477" y="149253"/>
                  </a:lnTo>
                  <a:lnTo>
                    <a:pt x="96827" y="142833"/>
                  </a:lnTo>
                  <a:lnTo>
                    <a:pt x="115015" y="142833"/>
                  </a:lnTo>
                  <a:lnTo>
                    <a:pt x="129459" y="166371"/>
                  </a:lnTo>
                  <a:lnTo>
                    <a:pt x="154067" y="169581"/>
                  </a:lnTo>
                  <a:lnTo>
                    <a:pt x="172256" y="161557"/>
                  </a:lnTo>
                  <a:lnTo>
                    <a:pt x="179210" y="163161"/>
                  </a:lnTo>
                  <a:lnTo>
                    <a:pt x="191514" y="173860"/>
                  </a:lnTo>
                  <a:lnTo>
                    <a:pt x="210772" y="176000"/>
                  </a:lnTo>
                  <a:lnTo>
                    <a:pt x="222006" y="193654"/>
                  </a:lnTo>
                  <a:lnTo>
                    <a:pt x="231636" y="194189"/>
                  </a:lnTo>
                  <a:lnTo>
                    <a:pt x="234845" y="190444"/>
                  </a:lnTo>
                  <a:lnTo>
                    <a:pt x="230031" y="162092"/>
                  </a:lnTo>
                  <a:lnTo>
                    <a:pt x="249824" y="142833"/>
                  </a:lnTo>
                  <a:lnTo>
                    <a:pt x="286736" y="149787"/>
                  </a:lnTo>
                  <a:lnTo>
                    <a:pt x="340767" y="126784"/>
                  </a:lnTo>
                  <a:lnTo>
                    <a:pt x="360025" y="135344"/>
                  </a:lnTo>
                  <a:lnTo>
                    <a:pt x="385703" y="128924"/>
                  </a:lnTo>
                  <a:lnTo>
                    <a:pt x="484669" y="88803"/>
                  </a:lnTo>
                  <a:lnTo>
                    <a:pt x="503928" y="64730"/>
                  </a:lnTo>
                  <a:lnTo>
                    <a:pt x="510347" y="65265"/>
                  </a:lnTo>
                  <a:lnTo>
                    <a:pt x="510347" y="56170"/>
                  </a:lnTo>
                  <a:lnTo>
                    <a:pt x="522651" y="34237"/>
                  </a:lnTo>
                  <a:lnTo>
                    <a:pt x="542980" y="23003"/>
                  </a:lnTo>
                  <a:lnTo>
                    <a:pt x="558493" y="26213"/>
                  </a:lnTo>
                  <a:lnTo>
                    <a:pt x="568657" y="22468"/>
                  </a:lnTo>
                  <a:lnTo>
                    <a:pt x="582031" y="28888"/>
                  </a:lnTo>
                  <a:lnTo>
                    <a:pt x="598080" y="26748"/>
                  </a:lnTo>
                  <a:lnTo>
                    <a:pt x="600755" y="12839"/>
                  </a:lnTo>
                  <a:lnTo>
                    <a:pt x="607174" y="6955"/>
                  </a:lnTo>
                  <a:lnTo>
                    <a:pt x="636597" y="4815"/>
                  </a:lnTo>
                  <a:lnTo>
                    <a:pt x="648901" y="0"/>
                  </a:lnTo>
                  <a:lnTo>
                    <a:pt x="654785" y="1605"/>
                  </a:lnTo>
                  <a:lnTo>
                    <a:pt x="655320" y="14979"/>
                  </a:lnTo>
                  <a:lnTo>
                    <a:pt x="670834" y="1070"/>
                  </a:lnTo>
                  <a:lnTo>
                    <a:pt x="685278" y="695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FFAD9F6B-15F4-B944-5452-A065873EE699}"/>
                </a:ext>
              </a:extLst>
            </p:cNvPr>
            <p:cNvSpPr/>
            <p:nvPr/>
          </p:nvSpPr>
          <p:spPr>
            <a:xfrm>
              <a:off x="2125621" y="5500882"/>
              <a:ext cx="409652" cy="392842"/>
            </a:xfrm>
            <a:custGeom>
              <a:avLst/>
              <a:gdLst>
                <a:gd name="csX0" fmla="*/ 42796 w 599685"/>
                <a:gd name="csY0" fmla="*/ 445618 h 575076"/>
                <a:gd name="csX1" fmla="*/ 33702 w 599685"/>
                <a:gd name="csY1" fmla="*/ 433849 h 575076"/>
                <a:gd name="csX2" fmla="*/ 29958 w 599685"/>
                <a:gd name="csY2" fmla="*/ 415660 h 575076"/>
                <a:gd name="csX3" fmla="*/ 35842 w 599685"/>
                <a:gd name="csY3" fmla="*/ 397472 h 575076"/>
                <a:gd name="csX4" fmla="*/ 51356 w 599685"/>
                <a:gd name="csY4" fmla="*/ 378213 h 575076"/>
                <a:gd name="csX5" fmla="*/ 48681 w 599685"/>
                <a:gd name="csY5" fmla="*/ 360560 h 575076"/>
                <a:gd name="csX6" fmla="*/ 58310 w 599685"/>
                <a:gd name="csY6" fmla="*/ 347721 h 575076"/>
                <a:gd name="csX7" fmla="*/ 54566 w 599685"/>
                <a:gd name="csY7" fmla="*/ 332207 h 575076"/>
                <a:gd name="csX8" fmla="*/ 68474 w 599685"/>
                <a:gd name="csY8" fmla="*/ 316694 h 575076"/>
                <a:gd name="csX9" fmla="*/ 77569 w 599685"/>
                <a:gd name="csY9" fmla="*/ 285131 h 575076"/>
                <a:gd name="csX10" fmla="*/ 70079 w 599685"/>
                <a:gd name="csY10" fmla="*/ 283526 h 575076"/>
                <a:gd name="csX11" fmla="*/ 69009 w 599685"/>
                <a:gd name="csY11" fmla="*/ 277642 h 575076"/>
                <a:gd name="csX12" fmla="*/ 57240 w 599685"/>
                <a:gd name="csY12" fmla="*/ 281921 h 575076"/>
                <a:gd name="csX13" fmla="*/ 50286 w 599685"/>
                <a:gd name="csY13" fmla="*/ 277107 h 575076"/>
                <a:gd name="csX14" fmla="*/ 48146 w 599685"/>
                <a:gd name="csY14" fmla="*/ 267478 h 575076"/>
                <a:gd name="csX15" fmla="*/ 52961 w 599685"/>
                <a:gd name="csY15" fmla="*/ 264803 h 575076"/>
                <a:gd name="csX16" fmla="*/ 46541 w 599685"/>
                <a:gd name="csY16" fmla="*/ 255174 h 575076"/>
                <a:gd name="csX17" fmla="*/ 48681 w 599685"/>
                <a:gd name="csY17" fmla="*/ 215052 h 575076"/>
                <a:gd name="csX18" fmla="*/ 40657 w 599685"/>
                <a:gd name="csY18" fmla="*/ 212912 h 575076"/>
                <a:gd name="csX19" fmla="*/ 27818 w 599685"/>
                <a:gd name="csY19" fmla="*/ 219332 h 575076"/>
                <a:gd name="csX20" fmla="*/ 0 w 599685"/>
                <a:gd name="csY20" fmla="*/ 216122 h 575076"/>
                <a:gd name="csX21" fmla="*/ 8024 w 599685"/>
                <a:gd name="csY21" fmla="*/ 208633 h 575076"/>
                <a:gd name="csX22" fmla="*/ 17119 w 599685"/>
                <a:gd name="csY22" fmla="*/ 184025 h 575076"/>
                <a:gd name="csX23" fmla="*/ 6955 w 599685"/>
                <a:gd name="csY23" fmla="*/ 143368 h 575076"/>
                <a:gd name="csX24" fmla="*/ 12839 w 599685"/>
                <a:gd name="csY24" fmla="*/ 118225 h 575076"/>
                <a:gd name="csX25" fmla="*/ 23003 w 599685"/>
                <a:gd name="csY25" fmla="*/ 106991 h 575076"/>
                <a:gd name="csX26" fmla="*/ 52961 w 599685"/>
                <a:gd name="csY26" fmla="*/ 82383 h 575076"/>
                <a:gd name="csX27" fmla="*/ 130529 w 599685"/>
                <a:gd name="csY27" fmla="*/ 104316 h 575076"/>
                <a:gd name="csX28" fmla="*/ 220402 w 599685"/>
                <a:gd name="csY28" fmla="*/ 96827 h 575076"/>
                <a:gd name="csX29" fmla="*/ 233776 w 599685"/>
                <a:gd name="csY29" fmla="*/ 67404 h 575076"/>
                <a:gd name="csX30" fmla="*/ 240195 w 599685"/>
                <a:gd name="csY30" fmla="*/ 62055 h 575076"/>
                <a:gd name="csX31" fmla="*/ 295295 w 599685"/>
                <a:gd name="csY31" fmla="*/ 49216 h 575076"/>
                <a:gd name="csX32" fmla="*/ 346116 w 599685"/>
                <a:gd name="csY32" fmla="*/ 60450 h 575076"/>
                <a:gd name="csX33" fmla="*/ 403891 w 599685"/>
                <a:gd name="csY33" fmla="*/ 41192 h 575076"/>
                <a:gd name="csX34" fmla="*/ 449898 w 599685"/>
                <a:gd name="csY34" fmla="*/ 58310 h 575076"/>
                <a:gd name="csX35" fmla="*/ 471296 w 599685"/>
                <a:gd name="csY35" fmla="*/ 48681 h 575076"/>
                <a:gd name="csX36" fmla="*/ 502323 w 599685"/>
                <a:gd name="csY36" fmla="*/ 0 h 575076"/>
                <a:gd name="csX37" fmla="*/ 523721 w 599685"/>
                <a:gd name="csY37" fmla="*/ 1070 h 575076"/>
                <a:gd name="csX38" fmla="*/ 534955 w 599685"/>
                <a:gd name="csY38" fmla="*/ 10164 h 575076"/>
                <a:gd name="csX39" fmla="*/ 547794 w 599685"/>
                <a:gd name="csY39" fmla="*/ 28353 h 575076"/>
                <a:gd name="csX40" fmla="*/ 545120 w 599685"/>
                <a:gd name="csY40" fmla="*/ 43331 h 575076"/>
                <a:gd name="csX41" fmla="*/ 536560 w 599685"/>
                <a:gd name="csY41" fmla="*/ 50821 h 575076"/>
                <a:gd name="csX42" fmla="*/ 521047 w 599685"/>
                <a:gd name="csY42" fmla="*/ 51891 h 575076"/>
                <a:gd name="csX43" fmla="*/ 513022 w 599685"/>
                <a:gd name="csY43" fmla="*/ 62055 h 575076"/>
                <a:gd name="csX44" fmla="*/ 501788 w 599685"/>
                <a:gd name="csY44" fmla="*/ 66869 h 575076"/>
                <a:gd name="csX45" fmla="*/ 499648 w 599685"/>
                <a:gd name="csY45" fmla="*/ 90408 h 575076"/>
                <a:gd name="csX46" fmla="*/ 505533 w 599685"/>
                <a:gd name="csY46" fmla="*/ 124645 h 575076"/>
                <a:gd name="csX47" fmla="*/ 560633 w 599685"/>
                <a:gd name="csY47" fmla="*/ 182420 h 575076"/>
                <a:gd name="csX48" fmla="*/ 564378 w 599685"/>
                <a:gd name="csY48" fmla="*/ 227356 h 575076"/>
                <a:gd name="csX49" fmla="*/ 599685 w 599685"/>
                <a:gd name="csY49" fmla="*/ 247149 h 575076"/>
                <a:gd name="csX50" fmla="*/ 584706 w 599685"/>
                <a:gd name="csY50" fmla="*/ 283526 h 575076"/>
                <a:gd name="csX51" fmla="*/ 575077 w 599685"/>
                <a:gd name="csY51" fmla="*/ 291551 h 575076"/>
                <a:gd name="csX52" fmla="*/ 586311 w 599685"/>
                <a:gd name="csY52" fmla="*/ 337022 h 575076"/>
                <a:gd name="csX53" fmla="*/ 580962 w 599685"/>
                <a:gd name="csY53" fmla="*/ 348256 h 575076"/>
                <a:gd name="csX54" fmla="*/ 585776 w 599685"/>
                <a:gd name="csY54" fmla="*/ 353070 h 575076"/>
                <a:gd name="csX55" fmla="*/ 581496 w 599685"/>
                <a:gd name="csY55" fmla="*/ 382493 h 575076"/>
                <a:gd name="csX56" fmla="*/ 572937 w 599685"/>
                <a:gd name="csY56" fmla="*/ 393727 h 575076"/>
                <a:gd name="csX57" fmla="*/ 555284 w 599685"/>
                <a:gd name="csY57" fmla="*/ 394797 h 575076"/>
                <a:gd name="csX58" fmla="*/ 529606 w 599685"/>
                <a:gd name="csY58" fmla="*/ 384098 h 575076"/>
                <a:gd name="csX59" fmla="*/ 493764 w 599685"/>
                <a:gd name="csY59" fmla="*/ 381958 h 575076"/>
                <a:gd name="csX60" fmla="*/ 478785 w 599685"/>
                <a:gd name="csY60" fmla="*/ 399612 h 575076"/>
                <a:gd name="csX61" fmla="*/ 480925 w 599685"/>
                <a:gd name="csY61" fmla="*/ 404961 h 575076"/>
                <a:gd name="csX62" fmla="*/ 470226 w 599685"/>
                <a:gd name="csY62" fmla="*/ 419940 h 575076"/>
                <a:gd name="csX63" fmla="*/ 455782 w 599685"/>
                <a:gd name="csY63" fmla="*/ 429034 h 575076"/>
                <a:gd name="csX64" fmla="*/ 445083 w 599685"/>
                <a:gd name="csY64" fmla="*/ 454177 h 575076"/>
                <a:gd name="csX65" fmla="*/ 427964 w 599685"/>
                <a:gd name="csY65" fmla="*/ 464876 h 575076"/>
                <a:gd name="csX66" fmla="*/ 430104 w 599685"/>
                <a:gd name="csY66" fmla="*/ 477715 h 575076"/>
                <a:gd name="csX67" fmla="*/ 377143 w 599685"/>
                <a:gd name="csY67" fmla="*/ 505533 h 575076"/>
                <a:gd name="csX68" fmla="*/ 381423 w 599685"/>
                <a:gd name="csY68" fmla="*/ 521047 h 575076"/>
                <a:gd name="csX69" fmla="*/ 378748 w 599685"/>
                <a:gd name="csY69" fmla="*/ 528536 h 575076"/>
                <a:gd name="csX70" fmla="*/ 383563 w 599685"/>
                <a:gd name="csY70" fmla="*/ 534420 h 575076"/>
                <a:gd name="csX71" fmla="*/ 377679 w 599685"/>
                <a:gd name="csY71" fmla="*/ 554214 h 575076"/>
                <a:gd name="csX72" fmla="*/ 353070 w 599685"/>
                <a:gd name="csY72" fmla="*/ 539235 h 575076"/>
                <a:gd name="csX73" fmla="*/ 347186 w 599685"/>
                <a:gd name="csY73" fmla="*/ 548864 h 575076"/>
                <a:gd name="csX74" fmla="*/ 343441 w 599685"/>
                <a:gd name="csY74" fmla="*/ 528536 h 575076"/>
                <a:gd name="csX75" fmla="*/ 338627 w 599685"/>
                <a:gd name="csY75" fmla="*/ 525326 h 575076"/>
                <a:gd name="csX76" fmla="*/ 330602 w 599685"/>
                <a:gd name="csY76" fmla="*/ 528536 h 575076"/>
                <a:gd name="csX77" fmla="*/ 324718 w 599685"/>
                <a:gd name="csY77" fmla="*/ 545654 h 575076"/>
                <a:gd name="csX78" fmla="*/ 296900 w 599685"/>
                <a:gd name="csY78" fmla="*/ 566518 h 575076"/>
                <a:gd name="csX79" fmla="*/ 259453 w 599685"/>
                <a:gd name="csY79" fmla="*/ 549934 h 575076"/>
                <a:gd name="csX80" fmla="*/ 239660 w 599685"/>
                <a:gd name="csY80" fmla="*/ 559563 h 575076"/>
                <a:gd name="csX81" fmla="*/ 228426 w 599685"/>
                <a:gd name="csY81" fmla="*/ 575077 h 575076"/>
                <a:gd name="csX82" fmla="*/ 217727 w 599685"/>
                <a:gd name="csY82" fmla="*/ 571332 h 575076"/>
                <a:gd name="csX83" fmla="*/ 216657 w 599685"/>
                <a:gd name="csY83" fmla="*/ 562238 h 575076"/>
                <a:gd name="csX84" fmla="*/ 210237 w 599685"/>
                <a:gd name="csY84" fmla="*/ 560098 h 575076"/>
                <a:gd name="csX85" fmla="*/ 207563 w 599685"/>
                <a:gd name="csY85" fmla="*/ 552074 h 575076"/>
                <a:gd name="csX86" fmla="*/ 227356 w 599685"/>
                <a:gd name="csY86" fmla="*/ 532280 h 575076"/>
                <a:gd name="csX87" fmla="*/ 230031 w 599685"/>
                <a:gd name="csY87" fmla="*/ 512487 h 575076"/>
                <a:gd name="csX88" fmla="*/ 225751 w 599685"/>
                <a:gd name="csY88" fmla="*/ 505533 h 575076"/>
                <a:gd name="csX89" fmla="*/ 229496 w 599685"/>
                <a:gd name="csY89" fmla="*/ 500718 h 575076"/>
                <a:gd name="csX90" fmla="*/ 215587 w 599685"/>
                <a:gd name="csY90" fmla="*/ 492159 h 575076"/>
                <a:gd name="csX91" fmla="*/ 219867 w 599685"/>
                <a:gd name="csY91" fmla="*/ 483600 h 575076"/>
                <a:gd name="csX92" fmla="*/ 207563 w 599685"/>
                <a:gd name="csY92" fmla="*/ 481995 h 575076"/>
                <a:gd name="csX93" fmla="*/ 209703 w 599685"/>
                <a:gd name="csY93" fmla="*/ 473435 h 575076"/>
                <a:gd name="csX94" fmla="*/ 201143 w 599685"/>
                <a:gd name="csY94" fmla="*/ 463806 h 575076"/>
                <a:gd name="csX95" fmla="*/ 182420 w 599685"/>
                <a:gd name="csY95" fmla="*/ 462201 h 575076"/>
                <a:gd name="csX96" fmla="*/ 184560 w 599685"/>
                <a:gd name="csY96" fmla="*/ 458992 h 575076"/>
                <a:gd name="csX97" fmla="*/ 178675 w 599685"/>
                <a:gd name="csY97" fmla="*/ 455247 h 575076"/>
                <a:gd name="csX98" fmla="*/ 179210 w 599685"/>
                <a:gd name="csY98" fmla="*/ 449897 h 575076"/>
                <a:gd name="csX99" fmla="*/ 173860 w 599685"/>
                <a:gd name="csY99" fmla="*/ 448828 h 575076"/>
                <a:gd name="csX100" fmla="*/ 161557 w 599685"/>
                <a:gd name="csY100" fmla="*/ 465411 h 575076"/>
                <a:gd name="csX101" fmla="*/ 173326 w 599685"/>
                <a:gd name="csY101" fmla="*/ 469156 h 575076"/>
                <a:gd name="csX102" fmla="*/ 178140 w 599685"/>
                <a:gd name="csY102" fmla="*/ 490019 h 575076"/>
                <a:gd name="csX103" fmla="*/ 166906 w 599685"/>
                <a:gd name="csY103" fmla="*/ 496974 h 575076"/>
                <a:gd name="csX104" fmla="*/ 141763 w 599685"/>
                <a:gd name="csY104" fmla="*/ 502323 h 575076"/>
                <a:gd name="csX105" fmla="*/ 133739 w 599685"/>
                <a:gd name="csY105" fmla="*/ 494299 h 575076"/>
                <a:gd name="csX106" fmla="*/ 134809 w 599685"/>
                <a:gd name="csY106" fmla="*/ 471831 h 575076"/>
                <a:gd name="csX107" fmla="*/ 120365 w 599685"/>
                <a:gd name="csY107" fmla="*/ 471295 h 575076"/>
                <a:gd name="csX108" fmla="*/ 116620 w 599685"/>
                <a:gd name="csY108" fmla="*/ 475575 h 575076"/>
                <a:gd name="csX109" fmla="*/ 102177 w 599685"/>
                <a:gd name="csY109" fmla="*/ 463271 h 575076"/>
                <a:gd name="csX110" fmla="*/ 103781 w 599685"/>
                <a:gd name="csY110" fmla="*/ 427429 h 575076"/>
                <a:gd name="csX111" fmla="*/ 80778 w 599685"/>
                <a:gd name="csY111" fmla="*/ 416195 h 575076"/>
                <a:gd name="csX112" fmla="*/ 42796 w 599685"/>
                <a:gd name="csY112" fmla="*/ 445618 h 575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599685" h="575076">
                  <a:moveTo>
                    <a:pt x="42796" y="445618"/>
                  </a:moveTo>
                  <a:lnTo>
                    <a:pt x="33702" y="433849"/>
                  </a:lnTo>
                  <a:lnTo>
                    <a:pt x="29958" y="415660"/>
                  </a:lnTo>
                  <a:lnTo>
                    <a:pt x="35842" y="397472"/>
                  </a:lnTo>
                  <a:lnTo>
                    <a:pt x="51356" y="378213"/>
                  </a:lnTo>
                  <a:lnTo>
                    <a:pt x="48681" y="360560"/>
                  </a:lnTo>
                  <a:lnTo>
                    <a:pt x="58310" y="347721"/>
                  </a:lnTo>
                  <a:lnTo>
                    <a:pt x="54566" y="332207"/>
                  </a:lnTo>
                  <a:lnTo>
                    <a:pt x="68474" y="316694"/>
                  </a:lnTo>
                  <a:lnTo>
                    <a:pt x="77569" y="285131"/>
                  </a:lnTo>
                  <a:lnTo>
                    <a:pt x="70079" y="283526"/>
                  </a:lnTo>
                  <a:lnTo>
                    <a:pt x="69009" y="277642"/>
                  </a:lnTo>
                  <a:lnTo>
                    <a:pt x="57240" y="281921"/>
                  </a:lnTo>
                  <a:lnTo>
                    <a:pt x="50286" y="277107"/>
                  </a:lnTo>
                  <a:lnTo>
                    <a:pt x="48146" y="267478"/>
                  </a:lnTo>
                  <a:lnTo>
                    <a:pt x="52961" y="264803"/>
                  </a:lnTo>
                  <a:lnTo>
                    <a:pt x="46541" y="255174"/>
                  </a:lnTo>
                  <a:lnTo>
                    <a:pt x="48681" y="215052"/>
                  </a:lnTo>
                  <a:lnTo>
                    <a:pt x="40657" y="212912"/>
                  </a:lnTo>
                  <a:lnTo>
                    <a:pt x="27818" y="219332"/>
                  </a:lnTo>
                  <a:lnTo>
                    <a:pt x="0" y="216122"/>
                  </a:lnTo>
                  <a:lnTo>
                    <a:pt x="8024" y="208633"/>
                  </a:lnTo>
                  <a:lnTo>
                    <a:pt x="17119" y="184025"/>
                  </a:lnTo>
                  <a:lnTo>
                    <a:pt x="6955" y="143368"/>
                  </a:lnTo>
                  <a:lnTo>
                    <a:pt x="12839" y="118225"/>
                  </a:lnTo>
                  <a:lnTo>
                    <a:pt x="23003" y="106991"/>
                  </a:lnTo>
                  <a:lnTo>
                    <a:pt x="52961" y="82383"/>
                  </a:lnTo>
                  <a:lnTo>
                    <a:pt x="130529" y="104316"/>
                  </a:lnTo>
                  <a:lnTo>
                    <a:pt x="220402" y="96827"/>
                  </a:lnTo>
                  <a:lnTo>
                    <a:pt x="233776" y="67404"/>
                  </a:lnTo>
                  <a:lnTo>
                    <a:pt x="240195" y="62055"/>
                  </a:lnTo>
                  <a:lnTo>
                    <a:pt x="295295" y="49216"/>
                  </a:lnTo>
                  <a:lnTo>
                    <a:pt x="346116" y="60450"/>
                  </a:lnTo>
                  <a:lnTo>
                    <a:pt x="403891" y="41192"/>
                  </a:lnTo>
                  <a:lnTo>
                    <a:pt x="449898" y="58310"/>
                  </a:lnTo>
                  <a:lnTo>
                    <a:pt x="471296" y="48681"/>
                  </a:lnTo>
                  <a:lnTo>
                    <a:pt x="502323" y="0"/>
                  </a:lnTo>
                  <a:lnTo>
                    <a:pt x="523721" y="1070"/>
                  </a:lnTo>
                  <a:lnTo>
                    <a:pt x="534955" y="10164"/>
                  </a:lnTo>
                  <a:lnTo>
                    <a:pt x="547794" y="28353"/>
                  </a:lnTo>
                  <a:lnTo>
                    <a:pt x="545120" y="43331"/>
                  </a:lnTo>
                  <a:lnTo>
                    <a:pt x="536560" y="50821"/>
                  </a:lnTo>
                  <a:lnTo>
                    <a:pt x="521047" y="51891"/>
                  </a:lnTo>
                  <a:lnTo>
                    <a:pt x="513022" y="62055"/>
                  </a:lnTo>
                  <a:lnTo>
                    <a:pt x="501788" y="66869"/>
                  </a:lnTo>
                  <a:lnTo>
                    <a:pt x="499648" y="90408"/>
                  </a:lnTo>
                  <a:lnTo>
                    <a:pt x="505533" y="124645"/>
                  </a:lnTo>
                  <a:lnTo>
                    <a:pt x="560633" y="182420"/>
                  </a:lnTo>
                  <a:lnTo>
                    <a:pt x="564378" y="227356"/>
                  </a:lnTo>
                  <a:lnTo>
                    <a:pt x="599685" y="247149"/>
                  </a:lnTo>
                  <a:lnTo>
                    <a:pt x="584706" y="283526"/>
                  </a:lnTo>
                  <a:lnTo>
                    <a:pt x="575077" y="291551"/>
                  </a:lnTo>
                  <a:lnTo>
                    <a:pt x="586311" y="337022"/>
                  </a:lnTo>
                  <a:lnTo>
                    <a:pt x="580962" y="348256"/>
                  </a:lnTo>
                  <a:lnTo>
                    <a:pt x="585776" y="353070"/>
                  </a:lnTo>
                  <a:lnTo>
                    <a:pt x="581496" y="382493"/>
                  </a:lnTo>
                  <a:lnTo>
                    <a:pt x="572937" y="393727"/>
                  </a:lnTo>
                  <a:lnTo>
                    <a:pt x="555284" y="394797"/>
                  </a:lnTo>
                  <a:lnTo>
                    <a:pt x="529606" y="384098"/>
                  </a:lnTo>
                  <a:lnTo>
                    <a:pt x="493764" y="381958"/>
                  </a:lnTo>
                  <a:lnTo>
                    <a:pt x="478785" y="399612"/>
                  </a:lnTo>
                  <a:lnTo>
                    <a:pt x="480925" y="404961"/>
                  </a:lnTo>
                  <a:lnTo>
                    <a:pt x="470226" y="419940"/>
                  </a:lnTo>
                  <a:lnTo>
                    <a:pt x="455782" y="429034"/>
                  </a:lnTo>
                  <a:lnTo>
                    <a:pt x="445083" y="454177"/>
                  </a:lnTo>
                  <a:lnTo>
                    <a:pt x="427964" y="464876"/>
                  </a:lnTo>
                  <a:lnTo>
                    <a:pt x="430104" y="477715"/>
                  </a:lnTo>
                  <a:lnTo>
                    <a:pt x="377143" y="505533"/>
                  </a:lnTo>
                  <a:lnTo>
                    <a:pt x="381423" y="521047"/>
                  </a:lnTo>
                  <a:lnTo>
                    <a:pt x="378748" y="528536"/>
                  </a:lnTo>
                  <a:lnTo>
                    <a:pt x="383563" y="534420"/>
                  </a:lnTo>
                  <a:lnTo>
                    <a:pt x="377679" y="554214"/>
                  </a:lnTo>
                  <a:lnTo>
                    <a:pt x="353070" y="539235"/>
                  </a:lnTo>
                  <a:lnTo>
                    <a:pt x="347186" y="548864"/>
                  </a:lnTo>
                  <a:lnTo>
                    <a:pt x="343441" y="528536"/>
                  </a:lnTo>
                  <a:lnTo>
                    <a:pt x="338627" y="525326"/>
                  </a:lnTo>
                  <a:lnTo>
                    <a:pt x="330602" y="528536"/>
                  </a:lnTo>
                  <a:lnTo>
                    <a:pt x="324718" y="545654"/>
                  </a:lnTo>
                  <a:lnTo>
                    <a:pt x="296900" y="566518"/>
                  </a:lnTo>
                  <a:lnTo>
                    <a:pt x="259453" y="549934"/>
                  </a:lnTo>
                  <a:lnTo>
                    <a:pt x="239660" y="559563"/>
                  </a:lnTo>
                  <a:lnTo>
                    <a:pt x="228426" y="575077"/>
                  </a:lnTo>
                  <a:lnTo>
                    <a:pt x="217727" y="571332"/>
                  </a:lnTo>
                  <a:lnTo>
                    <a:pt x="216657" y="562238"/>
                  </a:lnTo>
                  <a:lnTo>
                    <a:pt x="210237" y="560098"/>
                  </a:lnTo>
                  <a:lnTo>
                    <a:pt x="207563" y="552074"/>
                  </a:lnTo>
                  <a:lnTo>
                    <a:pt x="227356" y="532280"/>
                  </a:lnTo>
                  <a:lnTo>
                    <a:pt x="230031" y="512487"/>
                  </a:lnTo>
                  <a:lnTo>
                    <a:pt x="225751" y="505533"/>
                  </a:lnTo>
                  <a:lnTo>
                    <a:pt x="229496" y="500718"/>
                  </a:lnTo>
                  <a:lnTo>
                    <a:pt x="215587" y="492159"/>
                  </a:lnTo>
                  <a:lnTo>
                    <a:pt x="219867" y="483600"/>
                  </a:lnTo>
                  <a:lnTo>
                    <a:pt x="207563" y="481995"/>
                  </a:lnTo>
                  <a:lnTo>
                    <a:pt x="209703" y="473435"/>
                  </a:lnTo>
                  <a:lnTo>
                    <a:pt x="201143" y="463806"/>
                  </a:lnTo>
                  <a:lnTo>
                    <a:pt x="182420" y="462201"/>
                  </a:lnTo>
                  <a:lnTo>
                    <a:pt x="184560" y="458992"/>
                  </a:lnTo>
                  <a:lnTo>
                    <a:pt x="178675" y="455247"/>
                  </a:lnTo>
                  <a:lnTo>
                    <a:pt x="179210" y="449897"/>
                  </a:lnTo>
                  <a:lnTo>
                    <a:pt x="173860" y="448828"/>
                  </a:lnTo>
                  <a:lnTo>
                    <a:pt x="161557" y="465411"/>
                  </a:lnTo>
                  <a:lnTo>
                    <a:pt x="173326" y="469156"/>
                  </a:lnTo>
                  <a:lnTo>
                    <a:pt x="178140" y="490019"/>
                  </a:lnTo>
                  <a:lnTo>
                    <a:pt x="166906" y="496974"/>
                  </a:lnTo>
                  <a:lnTo>
                    <a:pt x="141763" y="502323"/>
                  </a:lnTo>
                  <a:lnTo>
                    <a:pt x="133739" y="494299"/>
                  </a:lnTo>
                  <a:lnTo>
                    <a:pt x="134809" y="471831"/>
                  </a:lnTo>
                  <a:lnTo>
                    <a:pt x="120365" y="471295"/>
                  </a:lnTo>
                  <a:lnTo>
                    <a:pt x="116620" y="475575"/>
                  </a:lnTo>
                  <a:lnTo>
                    <a:pt x="102177" y="463271"/>
                  </a:lnTo>
                  <a:lnTo>
                    <a:pt x="103781" y="427429"/>
                  </a:lnTo>
                  <a:lnTo>
                    <a:pt x="80778" y="416195"/>
                  </a:lnTo>
                  <a:lnTo>
                    <a:pt x="42796" y="445618"/>
                  </a:lnTo>
                  <a:close/>
                </a:path>
              </a:pathLst>
            </a:custGeom>
            <a:solidFill>
              <a:schemeClr val="accent2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84763C28-AA41-8E02-7B02-D0AB106E6B55}"/>
                </a:ext>
              </a:extLst>
            </p:cNvPr>
            <p:cNvSpPr/>
            <p:nvPr/>
          </p:nvSpPr>
          <p:spPr>
            <a:xfrm>
              <a:off x="1725104" y="5562641"/>
              <a:ext cx="453504" cy="325237"/>
            </a:xfrm>
            <a:custGeom>
              <a:avLst/>
              <a:gdLst>
                <a:gd name="csX0" fmla="*/ 440268 w 663879"/>
                <a:gd name="csY0" fmla="*/ 1605 h 476110"/>
                <a:gd name="csX1" fmla="*/ 441338 w 663879"/>
                <a:gd name="csY1" fmla="*/ 9094 h 476110"/>
                <a:gd name="csX2" fmla="*/ 458457 w 663879"/>
                <a:gd name="csY2" fmla="*/ 10164 h 476110"/>
                <a:gd name="csX3" fmla="*/ 461666 w 663879"/>
                <a:gd name="csY3" fmla="*/ 17118 h 476110"/>
                <a:gd name="csX4" fmla="*/ 483600 w 663879"/>
                <a:gd name="csY4" fmla="*/ 30492 h 476110"/>
                <a:gd name="csX5" fmla="*/ 479855 w 663879"/>
                <a:gd name="csY5" fmla="*/ 36912 h 476110"/>
                <a:gd name="csX6" fmla="*/ 484135 w 663879"/>
                <a:gd name="csY6" fmla="*/ 44401 h 476110"/>
                <a:gd name="csX7" fmla="*/ 477715 w 663879"/>
                <a:gd name="csY7" fmla="*/ 59380 h 476110"/>
                <a:gd name="csX8" fmla="*/ 492694 w 663879"/>
                <a:gd name="csY8" fmla="*/ 78638 h 476110"/>
                <a:gd name="csX9" fmla="*/ 492159 w 663879"/>
                <a:gd name="csY9" fmla="*/ 84523 h 476110"/>
                <a:gd name="csX10" fmla="*/ 530141 w 663879"/>
                <a:gd name="csY10" fmla="*/ 111271 h 476110"/>
                <a:gd name="csX11" fmla="*/ 537630 w 663879"/>
                <a:gd name="csY11" fmla="*/ 126784 h 476110"/>
                <a:gd name="csX12" fmla="*/ 557423 w 663879"/>
                <a:gd name="csY12" fmla="*/ 135878 h 476110"/>
                <a:gd name="csX13" fmla="*/ 577217 w 663879"/>
                <a:gd name="csY13" fmla="*/ 133739 h 476110"/>
                <a:gd name="csX14" fmla="*/ 586311 w 663879"/>
                <a:gd name="csY14" fmla="*/ 125714 h 476110"/>
                <a:gd name="csX15" fmla="*/ 614129 w 663879"/>
                <a:gd name="csY15" fmla="*/ 128924 h 476110"/>
                <a:gd name="csX16" fmla="*/ 626967 w 663879"/>
                <a:gd name="csY16" fmla="*/ 122505 h 476110"/>
                <a:gd name="csX17" fmla="*/ 634992 w 663879"/>
                <a:gd name="csY17" fmla="*/ 124645 h 476110"/>
                <a:gd name="csX18" fmla="*/ 632852 w 663879"/>
                <a:gd name="csY18" fmla="*/ 164766 h 476110"/>
                <a:gd name="csX19" fmla="*/ 639272 w 663879"/>
                <a:gd name="csY19" fmla="*/ 174395 h 476110"/>
                <a:gd name="csX20" fmla="*/ 634457 w 663879"/>
                <a:gd name="csY20" fmla="*/ 177070 h 476110"/>
                <a:gd name="csX21" fmla="*/ 636597 w 663879"/>
                <a:gd name="csY21" fmla="*/ 186699 h 476110"/>
                <a:gd name="csX22" fmla="*/ 643551 w 663879"/>
                <a:gd name="csY22" fmla="*/ 191514 h 476110"/>
                <a:gd name="csX23" fmla="*/ 655320 w 663879"/>
                <a:gd name="csY23" fmla="*/ 187234 h 476110"/>
                <a:gd name="csX24" fmla="*/ 656390 w 663879"/>
                <a:gd name="csY24" fmla="*/ 193119 h 476110"/>
                <a:gd name="csX25" fmla="*/ 663879 w 663879"/>
                <a:gd name="csY25" fmla="*/ 195793 h 476110"/>
                <a:gd name="csX26" fmla="*/ 654785 w 663879"/>
                <a:gd name="csY26" fmla="*/ 226286 h 476110"/>
                <a:gd name="csX27" fmla="*/ 640876 w 663879"/>
                <a:gd name="csY27" fmla="*/ 241800 h 476110"/>
                <a:gd name="csX28" fmla="*/ 644621 w 663879"/>
                <a:gd name="csY28" fmla="*/ 257313 h 476110"/>
                <a:gd name="csX29" fmla="*/ 634992 w 663879"/>
                <a:gd name="csY29" fmla="*/ 270152 h 476110"/>
                <a:gd name="csX30" fmla="*/ 637667 w 663879"/>
                <a:gd name="csY30" fmla="*/ 287806 h 476110"/>
                <a:gd name="csX31" fmla="*/ 622153 w 663879"/>
                <a:gd name="csY31" fmla="*/ 307064 h 476110"/>
                <a:gd name="csX32" fmla="*/ 617338 w 663879"/>
                <a:gd name="csY32" fmla="*/ 320438 h 476110"/>
                <a:gd name="csX33" fmla="*/ 620013 w 663879"/>
                <a:gd name="csY33" fmla="*/ 343441 h 476110"/>
                <a:gd name="csX34" fmla="*/ 629642 w 663879"/>
                <a:gd name="csY34" fmla="*/ 360025 h 476110"/>
                <a:gd name="csX35" fmla="*/ 623223 w 663879"/>
                <a:gd name="csY35" fmla="*/ 369119 h 476110"/>
                <a:gd name="csX36" fmla="*/ 618943 w 663879"/>
                <a:gd name="csY36" fmla="*/ 391587 h 476110"/>
                <a:gd name="csX37" fmla="*/ 599150 w 663879"/>
                <a:gd name="csY37" fmla="*/ 407101 h 476110"/>
                <a:gd name="csX38" fmla="*/ 562773 w 663879"/>
                <a:gd name="csY38" fmla="*/ 403356 h 476110"/>
                <a:gd name="csX39" fmla="*/ 518907 w 663879"/>
                <a:gd name="csY39" fmla="*/ 408706 h 476110"/>
                <a:gd name="csX40" fmla="*/ 514092 w 663879"/>
                <a:gd name="csY40" fmla="*/ 407101 h 476110"/>
                <a:gd name="csX41" fmla="*/ 516232 w 663879"/>
                <a:gd name="csY41" fmla="*/ 399611 h 476110"/>
                <a:gd name="csX42" fmla="*/ 500718 w 663879"/>
                <a:gd name="csY42" fmla="*/ 397472 h 476110"/>
                <a:gd name="csX43" fmla="*/ 499648 w 663879"/>
                <a:gd name="csY43" fmla="*/ 391052 h 476110"/>
                <a:gd name="csX44" fmla="*/ 486274 w 663879"/>
                <a:gd name="csY44" fmla="*/ 380888 h 476110"/>
                <a:gd name="csX45" fmla="*/ 487879 w 663879"/>
                <a:gd name="csY45" fmla="*/ 376608 h 476110"/>
                <a:gd name="csX46" fmla="*/ 480925 w 663879"/>
                <a:gd name="csY46" fmla="*/ 379283 h 476110"/>
                <a:gd name="csX47" fmla="*/ 468086 w 663879"/>
                <a:gd name="csY47" fmla="*/ 376073 h 476110"/>
                <a:gd name="csX48" fmla="*/ 463271 w 663879"/>
                <a:gd name="csY48" fmla="*/ 377678 h 476110"/>
                <a:gd name="csX49" fmla="*/ 463806 w 663879"/>
                <a:gd name="csY49" fmla="*/ 385703 h 476110"/>
                <a:gd name="csX50" fmla="*/ 472900 w 663879"/>
                <a:gd name="csY50" fmla="*/ 396937 h 476110"/>
                <a:gd name="csX51" fmla="*/ 454712 w 663879"/>
                <a:gd name="csY51" fmla="*/ 403356 h 476110"/>
                <a:gd name="csX52" fmla="*/ 441873 w 663879"/>
                <a:gd name="csY52" fmla="*/ 426894 h 476110"/>
                <a:gd name="csX53" fmla="*/ 429034 w 663879"/>
                <a:gd name="csY53" fmla="*/ 424754 h 476110"/>
                <a:gd name="csX54" fmla="*/ 418335 w 663879"/>
                <a:gd name="csY54" fmla="*/ 433849 h 476110"/>
                <a:gd name="csX55" fmla="*/ 415125 w 663879"/>
                <a:gd name="csY55" fmla="*/ 460596 h 476110"/>
                <a:gd name="csX56" fmla="*/ 366979 w 663879"/>
                <a:gd name="csY56" fmla="*/ 430639 h 476110"/>
                <a:gd name="csX57" fmla="*/ 325253 w 663879"/>
                <a:gd name="csY57" fmla="*/ 439198 h 476110"/>
                <a:gd name="csX58" fmla="*/ 322578 w 663879"/>
                <a:gd name="csY58" fmla="*/ 448827 h 476110"/>
                <a:gd name="csX59" fmla="*/ 315089 w 663879"/>
                <a:gd name="csY59" fmla="*/ 453642 h 476110"/>
                <a:gd name="csX60" fmla="*/ 286201 w 663879"/>
                <a:gd name="csY60" fmla="*/ 457387 h 476110"/>
                <a:gd name="csX61" fmla="*/ 273897 w 663879"/>
                <a:gd name="csY61" fmla="*/ 465411 h 476110"/>
                <a:gd name="csX62" fmla="*/ 273897 w 663879"/>
                <a:gd name="csY62" fmla="*/ 472900 h 476110"/>
                <a:gd name="csX63" fmla="*/ 247684 w 663879"/>
                <a:gd name="csY63" fmla="*/ 476110 h 476110"/>
                <a:gd name="csX64" fmla="*/ 181885 w 663879"/>
                <a:gd name="csY64" fmla="*/ 430639 h 476110"/>
                <a:gd name="csX65" fmla="*/ 174930 w 663879"/>
                <a:gd name="csY65" fmla="*/ 405496 h 476110"/>
                <a:gd name="csX66" fmla="*/ 142833 w 663879"/>
                <a:gd name="csY66" fmla="*/ 403891 h 476110"/>
                <a:gd name="csX67" fmla="*/ 122505 w 663879"/>
                <a:gd name="csY67" fmla="*/ 409776 h 476110"/>
                <a:gd name="csX68" fmla="*/ 113410 w 663879"/>
                <a:gd name="csY68" fmla="*/ 404426 h 476110"/>
                <a:gd name="csX69" fmla="*/ 100037 w 663879"/>
                <a:gd name="csY69" fmla="*/ 410846 h 476110"/>
                <a:gd name="csX70" fmla="*/ 64729 w 663879"/>
                <a:gd name="csY70" fmla="*/ 411380 h 476110"/>
                <a:gd name="csX71" fmla="*/ 63125 w 663879"/>
                <a:gd name="csY71" fmla="*/ 426894 h 476110"/>
                <a:gd name="csX72" fmla="*/ 58845 w 663879"/>
                <a:gd name="csY72" fmla="*/ 429569 h 476110"/>
                <a:gd name="csX73" fmla="*/ 34237 w 663879"/>
                <a:gd name="csY73" fmla="*/ 415660 h 476110"/>
                <a:gd name="csX74" fmla="*/ 27283 w 663879"/>
                <a:gd name="csY74" fmla="*/ 393727 h 476110"/>
                <a:gd name="csX75" fmla="*/ 1605 w 663879"/>
                <a:gd name="csY75" fmla="*/ 394797 h 476110"/>
                <a:gd name="csX76" fmla="*/ 0 w 663879"/>
                <a:gd name="csY76" fmla="*/ 391052 h 476110"/>
                <a:gd name="csX77" fmla="*/ 8559 w 663879"/>
                <a:gd name="csY77" fmla="*/ 387843 h 476110"/>
                <a:gd name="csX78" fmla="*/ 19793 w 663879"/>
                <a:gd name="csY78" fmla="*/ 365374 h 476110"/>
                <a:gd name="csX79" fmla="*/ 37447 w 663879"/>
                <a:gd name="csY79" fmla="*/ 363770 h 476110"/>
                <a:gd name="csX80" fmla="*/ 23538 w 663879"/>
                <a:gd name="csY80" fmla="*/ 316158 h 476110"/>
                <a:gd name="csX81" fmla="*/ 32097 w 663879"/>
                <a:gd name="csY81" fmla="*/ 301180 h 476110"/>
                <a:gd name="csX82" fmla="*/ 44401 w 663879"/>
                <a:gd name="csY82" fmla="*/ 297970 h 476110"/>
                <a:gd name="csX83" fmla="*/ 51891 w 663879"/>
                <a:gd name="csY83" fmla="*/ 301715 h 476110"/>
                <a:gd name="csX84" fmla="*/ 56705 w 663879"/>
                <a:gd name="csY84" fmla="*/ 296900 h 476110"/>
                <a:gd name="csX85" fmla="*/ 69009 w 663879"/>
                <a:gd name="csY85" fmla="*/ 269617 h 476110"/>
                <a:gd name="csX86" fmla="*/ 67939 w 663879"/>
                <a:gd name="csY86" fmla="*/ 236450 h 476110"/>
                <a:gd name="csX87" fmla="*/ 73824 w 663879"/>
                <a:gd name="csY87" fmla="*/ 223076 h 476110"/>
                <a:gd name="csX88" fmla="*/ 87198 w 663879"/>
                <a:gd name="csY88" fmla="*/ 216657 h 476110"/>
                <a:gd name="csX89" fmla="*/ 105921 w 663879"/>
                <a:gd name="csY89" fmla="*/ 218262 h 476110"/>
                <a:gd name="csX90" fmla="*/ 118760 w 663879"/>
                <a:gd name="csY90" fmla="*/ 208633 h 476110"/>
                <a:gd name="csX91" fmla="*/ 129994 w 663879"/>
                <a:gd name="csY91" fmla="*/ 189374 h 476110"/>
                <a:gd name="csX92" fmla="*/ 171186 w 663879"/>
                <a:gd name="csY92" fmla="*/ 181350 h 476110"/>
                <a:gd name="csX93" fmla="*/ 177070 w 663879"/>
                <a:gd name="csY93" fmla="*/ 174930 h 476110"/>
                <a:gd name="csX94" fmla="*/ 192584 w 663879"/>
                <a:gd name="csY94" fmla="*/ 170116 h 476110"/>
                <a:gd name="csX95" fmla="*/ 203818 w 663879"/>
                <a:gd name="csY95" fmla="*/ 171721 h 476110"/>
                <a:gd name="csX96" fmla="*/ 214517 w 663879"/>
                <a:gd name="csY96" fmla="*/ 180815 h 476110"/>
                <a:gd name="csX97" fmla="*/ 239660 w 663879"/>
                <a:gd name="csY97" fmla="*/ 180280 h 476110"/>
                <a:gd name="csX98" fmla="*/ 241800 w 663879"/>
                <a:gd name="csY98" fmla="*/ 159951 h 476110"/>
                <a:gd name="csX99" fmla="*/ 261058 w 663879"/>
                <a:gd name="csY99" fmla="*/ 142298 h 476110"/>
                <a:gd name="csX100" fmla="*/ 262663 w 663879"/>
                <a:gd name="csY100" fmla="*/ 111805 h 476110"/>
                <a:gd name="csX101" fmla="*/ 271222 w 663879"/>
                <a:gd name="csY101" fmla="*/ 104316 h 476110"/>
                <a:gd name="csX102" fmla="*/ 288876 w 663879"/>
                <a:gd name="csY102" fmla="*/ 106456 h 476110"/>
                <a:gd name="csX103" fmla="*/ 278177 w 663879"/>
                <a:gd name="csY103" fmla="*/ 93082 h 476110"/>
                <a:gd name="csX104" fmla="*/ 293155 w 663879"/>
                <a:gd name="csY104" fmla="*/ 93082 h 476110"/>
                <a:gd name="csX105" fmla="*/ 291551 w 663879"/>
                <a:gd name="csY105" fmla="*/ 82918 h 476110"/>
                <a:gd name="csX106" fmla="*/ 297970 w 663879"/>
                <a:gd name="csY106" fmla="*/ 69009 h 476110"/>
                <a:gd name="csX107" fmla="*/ 301715 w 663879"/>
                <a:gd name="csY107" fmla="*/ 66869 h 476110"/>
                <a:gd name="csX108" fmla="*/ 311344 w 663879"/>
                <a:gd name="csY108" fmla="*/ 71149 h 476110"/>
                <a:gd name="csX109" fmla="*/ 321508 w 663879"/>
                <a:gd name="csY109" fmla="*/ 81313 h 476110"/>
                <a:gd name="csX110" fmla="*/ 345046 w 663879"/>
                <a:gd name="csY110" fmla="*/ 82918 h 476110"/>
                <a:gd name="csX111" fmla="*/ 352001 w 663879"/>
                <a:gd name="csY111" fmla="*/ 64729 h 476110"/>
                <a:gd name="csX112" fmla="*/ 372864 w 663879"/>
                <a:gd name="csY112" fmla="*/ 55635 h 476110"/>
                <a:gd name="csX113" fmla="*/ 361095 w 663879"/>
                <a:gd name="csY113" fmla="*/ 42261 h 476110"/>
                <a:gd name="csX114" fmla="*/ 370189 w 663879"/>
                <a:gd name="csY114" fmla="*/ 28353 h 476110"/>
                <a:gd name="csX115" fmla="*/ 417800 w 663879"/>
                <a:gd name="csY115" fmla="*/ 0 h 476110"/>
                <a:gd name="csX116" fmla="*/ 440268 w 663879"/>
                <a:gd name="csY116" fmla="*/ 1605 h 4761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</a:cxnLst>
              <a:rect l="l" t="t" r="r" b="b"/>
              <a:pathLst>
                <a:path w="663879" h="476110">
                  <a:moveTo>
                    <a:pt x="440268" y="1605"/>
                  </a:moveTo>
                  <a:lnTo>
                    <a:pt x="441338" y="9094"/>
                  </a:lnTo>
                  <a:lnTo>
                    <a:pt x="458457" y="10164"/>
                  </a:lnTo>
                  <a:lnTo>
                    <a:pt x="461666" y="17118"/>
                  </a:lnTo>
                  <a:lnTo>
                    <a:pt x="483600" y="30492"/>
                  </a:lnTo>
                  <a:lnTo>
                    <a:pt x="479855" y="36912"/>
                  </a:lnTo>
                  <a:lnTo>
                    <a:pt x="484135" y="44401"/>
                  </a:lnTo>
                  <a:lnTo>
                    <a:pt x="477715" y="59380"/>
                  </a:lnTo>
                  <a:lnTo>
                    <a:pt x="492694" y="78638"/>
                  </a:lnTo>
                  <a:lnTo>
                    <a:pt x="492159" y="84523"/>
                  </a:lnTo>
                  <a:lnTo>
                    <a:pt x="530141" y="111271"/>
                  </a:lnTo>
                  <a:lnTo>
                    <a:pt x="537630" y="126784"/>
                  </a:lnTo>
                  <a:lnTo>
                    <a:pt x="557423" y="135878"/>
                  </a:lnTo>
                  <a:lnTo>
                    <a:pt x="577217" y="133739"/>
                  </a:lnTo>
                  <a:lnTo>
                    <a:pt x="586311" y="125714"/>
                  </a:lnTo>
                  <a:lnTo>
                    <a:pt x="614129" y="128924"/>
                  </a:lnTo>
                  <a:lnTo>
                    <a:pt x="626967" y="122505"/>
                  </a:lnTo>
                  <a:lnTo>
                    <a:pt x="634992" y="124645"/>
                  </a:lnTo>
                  <a:lnTo>
                    <a:pt x="632852" y="164766"/>
                  </a:lnTo>
                  <a:lnTo>
                    <a:pt x="639272" y="174395"/>
                  </a:lnTo>
                  <a:lnTo>
                    <a:pt x="634457" y="177070"/>
                  </a:lnTo>
                  <a:lnTo>
                    <a:pt x="636597" y="186699"/>
                  </a:lnTo>
                  <a:lnTo>
                    <a:pt x="643551" y="191514"/>
                  </a:lnTo>
                  <a:lnTo>
                    <a:pt x="655320" y="187234"/>
                  </a:lnTo>
                  <a:lnTo>
                    <a:pt x="656390" y="193119"/>
                  </a:lnTo>
                  <a:lnTo>
                    <a:pt x="663879" y="195793"/>
                  </a:lnTo>
                  <a:lnTo>
                    <a:pt x="654785" y="226286"/>
                  </a:lnTo>
                  <a:lnTo>
                    <a:pt x="640876" y="241800"/>
                  </a:lnTo>
                  <a:lnTo>
                    <a:pt x="644621" y="257313"/>
                  </a:lnTo>
                  <a:lnTo>
                    <a:pt x="634992" y="270152"/>
                  </a:lnTo>
                  <a:lnTo>
                    <a:pt x="637667" y="287806"/>
                  </a:lnTo>
                  <a:lnTo>
                    <a:pt x="622153" y="307064"/>
                  </a:lnTo>
                  <a:lnTo>
                    <a:pt x="617338" y="320438"/>
                  </a:lnTo>
                  <a:lnTo>
                    <a:pt x="620013" y="343441"/>
                  </a:lnTo>
                  <a:lnTo>
                    <a:pt x="629642" y="360025"/>
                  </a:lnTo>
                  <a:lnTo>
                    <a:pt x="623223" y="369119"/>
                  </a:lnTo>
                  <a:lnTo>
                    <a:pt x="618943" y="391587"/>
                  </a:lnTo>
                  <a:lnTo>
                    <a:pt x="599150" y="407101"/>
                  </a:lnTo>
                  <a:lnTo>
                    <a:pt x="562773" y="403356"/>
                  </a:lnTo>
                  <a:lnTo>
                    <a:pt x="518907" y="408706"/>
                  </a:lnTo>
                  <a:lnTo>
                    <a:pt x="514092" y="407101"/>
                  </a:lnTo>
                  <a:lnTo>
                    <a:pt x="516232" y="399611"/>
                  </a:lnTo>
                  <a:lnTo>
                    <a:pt x="500718" y="397472"/>
                  </a:lnTo>
                  <a:lnTo>
                    <a:pt x="499648" y="391052"/>
                  </a:lnTo>
                  <a:lnTo>
                    <a:pt x="486274" y="380888"/>
                  </a:lnTo>
                  <a:lnTo>
                    <a:pt x="487879" y="376608"/>
                  </a:lnTo>
                  <a:lnTo>
                    <a:pt x="480925" y="379283"/>
                  </a:lnTo>
                  <a:lnTo>
                    <a:pt x="468086" y="376073"/>
                  </a:lnTo>
                  <a:lnTo>
                    <a:pt x="463271" y="377678"/>
                  </a:lnTo>
                  <a:lnTo>
                    <a:pt x="463806" y="385703"/>
                  </a:lnTo>
                  <a:lnTo>
                    <a:pt x="472900" y="396937"/>
                  </a:lnTo>
                  <a:lnTo>
                    <a:pt x="454712" y="403356"/>
                  </a:lnTo>
                  <a:lnTo>
                    <a:pt x="441873" y="426894"/>
                  </a:lnTo>
                  <a:lnTo>
                    <a:pt x="429034" y="424754"/>
                  </a:lnTo>
                  <a:lnTo>
                    <a:pt x="418335" y="433849"/>
                  </a:lnTo>
                  <a:lnTo>
                    <a:pt x="415125" y="460596"/>
                  </a:lnTo>
                  <a:lnTo>
                    <a:pt x="366979" y="430639"/>
                  </a:lnTo>
                  <a:lnTo>
                    <a:pt x="325253" y="439198"/>
                  </a:lnTo>
                  <a:lnTo>
                    <a:pt x="322578" y="448827"/>
                  </a:lnTo>
                  <a:lnTo>
                    <a:pt x="315089" y="453642"/>
                  </a:lnTo>
                  <a:lnTo>
                    <a:pt x="286201" y="457387"/>
                  </a:lnTo>
                  <a:lnTo>
                    <a:pt x="273897" y="465411"/>
                  </a:lnTo>
                  <a:lnTo>
                    <a:pt x="273897" y="472900"/>
                  </a:lnTo>
                  <a:lnTo>
                    <a:pt x="247684" y="476110"/>
                  </a:lnTo>
                  <a:lnTo>
                    <a:pt x="181885" y="430639"/>
                  </a:lnTo>
                  <a:lnTo>
                    <a:pt x="174930" y="405496"/>
                  </a:lnTo>
                  <a:lnTo>
                    <a:pt x="142833" y="403891"/>
                  </a:lnTo>
                  <a:lnTo>
                    <a:pt x="122505" y="409776"/>
                  </a:lnTo>
                  <a:lnTo>
                    <a:pt x="113410" y="404426"/>
                  </a:lnTo>
                  <a:lnTo>
                    <a:pt x="100037" y="410846"/>
                  </a:lnTo>
                  <a:lnTo>
                    <a:pt x="64729" y="411380"/>
                  </a:lnTo>
                  <a:lnTo>
                    <a:pt x="63125" y="426894"/>
                  </a:lnTo>
                  <a:lnTo>
                    <a:pt x="58845" y="429569"/>
                  </a:lnTo>
                  <a:lnTo>
                    <a:pt x="34237" y="415660"/>
                  </a:lnTo>
                  <a:lnTo>
                    <a:pt x="27283" y="393727"/>
                  </a:lnTo>
                  <a:lnTo>
                    <a:pt x="1605" y="394797"/>
                  </a:lnTo>
                  <a:lnTo>
                    <a:pt x="0" y="391052"/>
                  </a:lnTo>
                  <a:lnTo>
                    <a:pt x="8559" y="387843"/>
                  </a:lnTo>
                  <a:lnTo>
                    <a:pt x="19793" y="365374"/>
                  </a:lnTo>
                  <a:lnTo>
                    <a:pt x="37447" y="363770"/>
                  </a:lnTo>
                  <a:lnTo>
                    <a:pt x="23538" y="316158"/>
                  </a:lnTo>
                  <a:lnTo>
                    <a:pt x="32097" y="301180"/>
                  </a:lnTo>
                  <a:lnTo>
                    <a:pt x="44401" y="297970"/>
                  </a:lnTo>
                  <a:lnTo>
                    <a:pt x="51891" y="301715"/>
                  </a:lnTo>
                  <a:lnTo>
                    <a:pt x="56705" y="296900"/>
                  </a:lnTo>
                  <a:lnTo>
                    <a:pt x="69009" y="269617"/>
                  </a:lnTo>
                  <a:lnTo>
                    <a:pt x="67939" y="236450"/>
                  </a:lnTo>
                  <a:lnTo>
                    <a:pt x="73824" y="223076"/>
                  </a:lnTo>
                  <a:lnTo>
                    <a:pt x="87198" y="216657"/>
                  </a:lnTo>
                  <a:lnTo>
                    <a:pt x="105921" y="218262"/>
                  </a:lnTo>
                  <a:lnTo>
                    <a:pt x="118760" y="208633"/>
                  </a:lnTo>
                  <a:lnTo>
                    <a:pt x="129994" y="189374"/>
                  </a:lnTo>
                  <a:lnTo>
                    <a:pt x="171186" y="181350"/>
                  </a:lnTo>
                  <a:lnTo>
                    <a:pt x="177070" y="174930"/>
                  </a:lnTo>
                  <a:lnTo>
                    <a:pt x="192584" y="170116"/>
                  </a:lnTo>
                  <a:lnTo>
                    <a:pt x="203818" y="171721"/>
                  </a:lnTo>
                  <a:lnTo>
                    <a:pt x="214517" y="180815"/>
                  </a:lnTo>
                  <a:lnTo>
                    <a:pt x="239660" y="180280"/>
                  </a:lnTo>
                  <a:lnTo>
                    <a:pt x="241800" y="159951"/>
                  </a:lnTo>
                  <a:lnTo>
                    <a:pt x="261058" y="142298"/>
                  </a:lnTo>
                  <a:lnTo>
                    <a:pt x="262663" y="111805"/>
                  </a:lnTo>
                  <a:lnTo>
                    <a:pt x="271222" y="104316"/>
                  </a:lnTo>
                  <a:lnTo>
                    <a:pt x="288876" y="106456"/>
                  </a:lnTo>
                  <a:lnTo>
                    <a:pt x="278177" y="93082"/>
                  </a:lnTo>
                  <a:lnTo>
                    <a:pt x="293155" y="93082"/>
                  </a:lnTo>
                  <a:lnTo>
                    <a:pt x="291551" y="82918"/>
                  </a:lnTo>
                  <a:lnTo>
                    <a:pt x="297970" y="69009"/>
                  </a:lnTo>
                  <a:lnTo>
                    <a:pt x="301715" y="66869"/>
                  </a:lnTo>
                  <a:lnTo>
                    <a:pt x="311344" y="71149"/>
                  </a:lnTo>
                  <a:lnTo>
                    <a:pt x="321508" y="81313"/>
                  </a:lnTo>
                  <a:lnTo>
                    <a:pt x="345046" y="82918"/>
                  </a:lnTo>
                  <a:lnTo>
                    <a:pt x="352001" y="64729"/>
                  </a:lnTo>
                  <a:lnTo>
                    <a:pt x="372864" y="55635"/>
                  </a:lnTo>
                  <a:lnTo>
                    <a:pt x="361095" y="42261"/>
                  </a:lnTo>
                  <a:lnTo>
                    <a:pt x="370189" y="28353"/>
                  </a:lnTo>
                  <a:lnTo>
                    <a:pt x="417800" y="0"/>
                  </a:lnTo>
                  <a:lnTo>
                    <a:pt x="440268" y="1605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E9B3A6F8-16B7-54C9-24A7-AC973DF45ABC}"/>
                </a:ext>
              </a:extLst>
            </p:cNvPr>
            <p:cNvSpPr/>
            <p:nvPr/>
          </p:nvSpPr>
          <p:spPr>
            <a:xfrm>
              <a:off x="1731317" y="5785190"/>
              <a:ext cx="551441" cy="589446"/>
            </a:xfrm>
            <a:custGeom>
              <a:avLst/>
              <a:gdLst>
                <a:gd name="csX0" fmla="*/ 238590 w 807247"/>
                <a:gd name="csY0" fmla="*/ 150323 h 862882"/>
                <a:gd name="csX1" fmla="*/ 264803 w 807247"/>
                <a:gd name="csY1" fmla="*/ 147113 h 862882"/>
                <a:gd name="csX2" fmla="*/ 264803 w 807247"/>
                <a:gd name="csY2" fmla="*/ 139624 h 862882"/>
                <a:gd name="csX3" fmla="*/ 277107 w 807247"/>
                <a:gd name="csY3" fmla="*/ 131599 h 862882"/>
                <a:gd name="csX4" fmla="*/ 305994 w 807247"/>
                <a:gd name="csY4" fmla="*/ 127854 h 862882"/>
                <a:gd name="csX5" fmla="*/ 313484 w 807247"/>
                <a:gd name="csY5" fmla="*/ 123040 h 862882"/>
                <a:gd name="csX6" fmla="*/ 316159 w 807247"/>
                <a:gd name="csY6" fmla="*/ 113411 h 862882"/>
                <a:gd name="csX7" fmla="*/ 357885 w 807247"/>
                <a:gd name="csY7" fmla="*/ 104851 h 862882"/>
                <a:gd name="csX8" fmla="*/ 406031 w 807247"/>
                <a:gd name="csY8" fmla="*/ 134809 h 862882"/>
                <a:gd name="csX9" fmla="*/ 409241 w 807247"/>
                <a:gd name="csY9" fmla="*/ 108061 h 862882"/>
                <a:gd name="csX10" fmla="*/ 419940 w 807247"/>
                <a:gd name="csY10" fmla="*/ 98967 h 862882"/>
                <a:gd name="csX11" fmla="*/ 432779 w 807247"/>
                <a:gd name="csY11" fmla="*/ 101107 h 862882"/>
                <a:gd name="csX12" fmla="*/ 445618 w 807247"/>
                <a:gd name="csY12" fmla="*/ 77569 h 862882"/>
                <a:gd name="csX13" fmla="*/ 463806 w 807247"/>
                <a:gd name="csY13" fmla="*/ 71149 h 862882"/>
                <a:gd name="csX14" fmla="*/ 454712 w 807247"/>
                <a:gd name="csY14" fmla="*/ 59915 h 862882"/>
                <a:gd name="csX15" fmla="*/ 454177 w 807247"/>
                <a:gd name="csY15" fmla="*/ 51891 h 862882"/>
                <a:gd name="csX16" fmla="*/ 458992 w 807247"/>
                <a:gd name="csY16" fmla="*/ 50286 h 862882"/>
                <a:gd name="csX17" fmla="*/ 471831 w 807247"/>
                <a:gd name="csY17" fmla="*/ 53496 h 862882"/>
                <a:gd name="csX18" fmla="*/ 478785 w 807247"/>
                <a:gd name="csY18" fmla="*/ 50821 h 862882"/>
                <a:gd name="csX19" fmla="*/ 477180 w 807247"/>
                <a:gd name="csY19" fmla="*/ 55100 h 862882"/>
                <a:gd name="csX20" fmla="*/ 490554 w 807247"/>
                <a:gd name="csY20" fmla="*/ 65265 h 862882"/>
                <a:gd name="csX21" fmla="*/ 491624 w 807247"/>
                <a:gd name="csY21" fmla="*/ 71684 h 862882"/>
                <a:gd name="csX22" fmla="*/ 508208 w 807247"/>
                <a:gd name="csY22" fmla="*/ 74894 h 862882"/>
                <a:gd name="csX23" fmla="*/ 506068 w 807247"/>
                <a:gd name="csY23" fmla="*/ 82383 h 862882"/>
                <a:gd name="csX24" fmla="*/ 553679 w 807247"/>
                <a:gd name="csY24" fmla="*/ 77569 h 862882"/>
                <a:gd name="csX25" fmla="*/ 591661 w 807247"/>
                <a:gd name="csY25" fmla="*/ 81313 h 862882"/>
                <a:gd name="csX26" fmla="*/ 610919 w 807247"/>
                <a:gd name="csY26" fmla="*/ 64730 h 862882"/>
                <a:gd name="csX27" fmla="*/ 620013 w 807247"/>
                <a:gd name="csY27" fmla="*/ 29423 h 862882"/>
                <a:gd name="csX28" fmla="*/ 657995 w 807247"/>
                <a:gd name="csY28" fmla="*/ 0 h 862882"/>
                <a:gd name="csX29" fmla="*/ 683138 w 807247"/>
                <a:gd name="csY29" fmla="*/ 13374 h 862882"/>
                <a:gd name="csX30" fmla="*/ 680463 w 807247"/>
                <a:gd name="csY30" fmla="*/ 48681 h 862882"/>
                <a:gd name="csX31" fmla="*/ 693837 w 807247"/>
                <a:gd name="csY31" fmla="*/ 59380 h 862882"/>
                <a:gd name="csX32" fmla="*/ 697582 w 807247"/>
                <a:gd name="csY32" fmla="*/ 55100 h 862882"/>
                <a:gd name="csX33" fmla="*/ 712560 w 807247"/>
                <a:gd name="csY33" fmla="*/ 57240 h 862882"/>
                <a:gd name="csX34" fmla="*/ 710956 w 807247"/>
                <a:gd name="csY34" fmla="*/ 78104 h 862882"/>
                <a:gd name="csX35" fmla="*/ 714700 w 807247"/>
                <a:gd name="csY35" fmla="*/ 84523 h 862882"/>
                <a:gd name="csX36" fmla="*/ 730749 w 807247"/>
                <a:gd name="csY36" fmla="*/ 85058 h 862882"/>
                <a:gd name="csX37" fmla="*/ 755357 w 807247"/>
                <a:gd name="csY37" fmla="*/ 73824 h 862882"/>
                <a:gd name="csX38" fmla="*/ 750542 w 807247"/>
                <a:gd name="csY38" fmla="*/ 52961 h 862882"/>
                <a:gd name="csX39" fmla="*/ 738773 w 807247"/>
                <a:gd name="csY39" fmla="*/ 49216 h 862882"/>
                <a:gd name="csX40" fmla="*/ 755357 w 807247"/>
                <a:gd name="csY40" fmla="*/ 32632 h 862882"/>
                <a:gd name="csX41" fmla="*/ 755892 w 807247"/>
                <a:gd name="csY41" fmla="*/ 39052 h 862882"/>
                <a:gd name="csX42" fmla="*/ 761776 w 807247"/>
                <a:gd name="csY42" fmla="*/ 42796 h 862882"/>
                <a:gd name="csX43" fmla="*/ 759637 w 807247"/>
                <a:gd name="csY43" fmla="*/ 46006 h 862882"/>
                <a:gd name="csX44" fmla="*/ 778360 w 807247"/>
                <a:gd name="csY44" fmla="*/ 47611 h 862882"/>
                <a:gd name="csX45" fmla="*/ 786919 w 807247"/>
                <a:gd name="csY45" fmla="*/ 57240 h 862882"/>
                <a:gd name="csX46" fmla="*/ 784779 w 807247"/>
                <a:gd name="csY46" fmla="*/ 65799 h 862882"/>
                <a:gd name="csX47" fmla="*/ 797084 w 807247"/>
                <a:gd name="csY47" fmla="*/ 67405 h 862882"/>
                <a:gd name="csX48" fmla="*/ 792269 w 807247"/>
                <a:gd name="csY48" fmla="*/ 75429 h 862882"/>
                <a:gd name="csX49" fmla="*/ 806713 w 807247"/>
                <a:gd name="csY49" fmla="*/ 85058 h 862882"/>
                <a:gd name="csX50" fmla="*/ 802968 w 807247"/>
                <a:gd name="csY50" fmla="*/ 89338 h 862882"/>
                <a:gd name="csX51" fmla="*/ 807247 w 807247"/>
                <a:gd name="csY51" fmla="*/ 96292 h 862882"/>
                <a:gd name="csX52" fmla="*/ 804573 w 807247"/>
                <a:gd name="csY52" fmla="*/ 116085 h 862882"/>
                <a:gd name="csX53" fmla="*/ 784779 w 807247"/>
                <a:gd name="csY53" fmla="*/ 135879 h 862882"/>
                <a:gd name="csX54" fmla="*/ 787454 w 807247"/>
                <a:gd name="csY54" fmla="*/ 143903 h 862882"/>
                <a:gd name="csX55" fmla="*/ 793874 w 807247"/>
                <a:gd name="csY55" fmla="*/ 146043 h 862882"/>
                <a:gd name="csX56" fmla="*/ 797084 w 807247"/>
                <a:gd name="csY56" fmla="*/ 157812 h 862882"/>
                <a:gd name="csX57" fmla="*/ 795478 w 807247"/>
                <a:gd name="csY57" fmla="*/ 166371 h 862882"/>
                <a:gd name="csX58" fmla="*/ 786919 w 807247"/>
                <a:gd name="csY58" fmla="*/ 172790 h 862882"/>
                <a:gd name="csX59" fmla="*/ 786919 w 807247"/>
                <a:gd name="csY59" fmla="*/ 180815 h 862882"/>
                <a:gd name="csX60" fmla="*/ 776755 w 807247"/>
                <a:gd name="csY60" fmla="*/ 185630 h 862882"/>
                <a:gd name="csX61" fmla="*/ 770871 w 807247"/>
                <a:gd name="csY61" fmla="*/ 180280 h 862882"/>
                <a:gd name="csX62" fmla="*/ 773545 w 807247"/>
                <a:gd name="csY62" fmla="*/ 168511 h 862882"/>
                <a:gd name="csX63" fmla="*/ 764986 w 807247"/>
                <a:gd name="csY63" fmla="*/ 155672 h 862882"/>
                <a:gd name="csX64" fmla="*/ 765521 w 807247"/>
                <a:gd name="csY64" fmla="*/ 147648 h 862882"/>
                <a:gd name="csX65" fmla="*/ 729679 w 807247"/>
                <a:gd name="csY65" fmla="*/ 149787 h 862882"/>
                <a:gd name="csX66" fmla="*/ 725934 w 807247"/>
                <a:gd name="csY66" fmla="*/ 176000 h 862882"/>
                <a:gd name="csX67" fmla="*/ 728609 w 807247"/>
                <a:gd name="csY67" fmla="*/ 194724 h 862882"/>
                <a:gd name="csX68" fmla="*/ 742518 w 807247"/>
                <a:gd name="csY68" fmla="*/ 215587 h 862882"/>
                <a:gd name="csX69" fmla="*/ 720050 w 807247"/>
                <a:gd name="csY69" fmla="*/ 220402 h 862882"/>
                <a:gd name="csX70" fmla="*/ 715235 w 807247"/>
                <a:gd name="csY70" fmla="*/ 241265 h 862882"/>
                <a:gd name="csX71" fmla="*/ 715235 w 807247"/>
                <a:gd name="csY71" fmla="*/ 258383 h 862882"/>
                <a:gd name="csX72" fmla="*/ 725399 w 807247"/>
                <a:gd name="csY72" fmla="*/ 252499 h 862882"/>
                <a:gd name="csX73" fmla="*/ 739308 w 807247"/>
                <a:gd name="csY73" fmla="*/ 252499 h 862882"/>
                <a:gd name="csX74" fmla="*/ 762311 w 807247"/>
                <a:gd name="csY74" fmla="*/ 273897 h 862882"/>
                <a:gd name="csX75" fmla="*/ 758032 w 807247"/>
                <a:gd name="csY75" fmla="*/ 299040 h 862882"/>
                <a:gd name="csX76" fmla="*/ 787454 w 807247"/>
                <a:gd name="csY76" fmla="*/ 330067 h 862882"/>
                <a:gd name="csX77" fmla="*/ 790664 w 807247"/>
                <a:gd name="csY77" fmla="*/ 339697 h 862882"/>
                <a:gd name="csX78" fmla="*/ 779965 w 807247"/>
                <a:gd name="csY78" fmla="*/ 347721 h 862882"/>
                <a:gd name="csX79" fmla="*/ 787989 w 807247"/>
                <a:gd name="csY79" fmla="*/ 349326 h 862882"/>
                <a:gd name="csX80" fmla="*/ 771941 w 807247"/>
                <a:gd name="csY80" fmla="*/ 355210 h 862882"/>
                <a:gd name="csX81" fmla="*/ 760706 w 807247"/>
                <a:gd name="csY81" fmla="*/ 350931 h 862882"/>
                <a:gd name="csX82" fmla="*/ 751077 w 807247"/>
                <a:gd name="csY82" fmla="*/ 363235 h 862882"/>
                <a:gd name="csX83" fmla="*/ 728609 w 807247"/>
                <a:gd name="csY83" fmla="*/ 371259 h 862882"/>
                <a:gd name="csX84" fmla="*/ 679928 w 807247"/>
                <a:gd name="csY84" fmla="*/ 370189 h 862882"/>
                <a:gd name="csX85" fmla="*/ 641946 w 807247"/>
                <a:gd name="csY85" fmla="*/ 390517 h 862882"/>
                <a:gd name="csX86" fmla="*/ 635527 w 807247"/>
                <a:gd name="csY86" fmla="*/ 402821 h 862882"/>
                <a:gd name="csX87" fmla="*/ 593265 w 807247"/>
                <a:gd name="csY87" fmla="*/ 440803 h 862882"/>
                <a:gd name="csX88" fmla="*/ 580961 w 807247"/>
                <a:gd name="csY88" fmla="*/ 461131 h 862882"/>
                <a:gd name="csX89" fmla="*/ 561168 w 807247"/>
                <a:gd name="csY89" fmla="*/ 522651 h 862882"/>
                <a:gd name="csX90" fmla="*/ 571332 w 807247"/>
                <a:gd name="csY90" fmla="*/ 552074 h 862882"/>
                <a:gd name="csX91" fmla="*/ 561168 w 807247"/>
                <a:gd name="csY91" fmla="*/ 548329 h 862882"/>
                <a:gd name="csX92" fmla="*/ 553679 w 807247"/>
                <a:gd name="csY92" fmla="*/ 552609 h 862882"/>
                <a:gd name="csX93" fmla="*/ 529071 w 807247"/>
                <a:gd name="csY93" fmla="*/ 551004 h 862882"/>
                <a:gd name="csX94" fmla="*/ 516232 w 807247"/>
                <a:gd name="csY94" fmla="*/ 537630 h 862882"/>
                <a:gd name="csX95" fmla="*/ 487879 w 807247"/>
                <a:gd name="csY95" fmla="*/ 522117 h 862882"/>
                <a:gd name="csX96" fmla="*/ 481995 w 807247"/>
                <a:gd name="csY96" fmla="*/ 521581 h 862882"/>
                <a:gd name="csX97" fmla="*/ 479855 w 807247"/>
                <a:gd name="csY97" fmla="*/ 525861 h 862882"/>
                <a:gd name="csX98" fmla="*/ 474505 w 807247"/>
                <a:gd name="csY98" fmla="*/ 523721 h 862882"/>
                <a:gd name="csX99" fmla="*/ 469691 w 807247"/>
                <a:gd name="csY99" fmla="*/ 528536 h 862882"/>
                <a:gd name="csX100" fmla="*/ 449362 w 807247"/>
                <a:gd name="csY100" fmla="*/ 526931 h 862882"/>
                <a:gd name="csX101" fmla="*/ 444013 w 807247"/>
                <a:gd name="csY101" fmla="*/ 536560 h 862882"/>
                <a:gd name="csX102" fmla="*/ 446153 w 807247"/>
                <a:gd name="csY102" fmla="*/ 541375 h 862882"/>
                <a:gd name="csX103" fmla="*/ 439733 w 807247"/>
                <a:gd name="csY103" fmla="*/ 545120 h 862882"/>
                <a:gd name="csX104" fmla="*/ 413521 w 807247"/>
                <a:gd name="csY104" fmla="*/ 544050 h 862882"/>
                <a:gd name="csX105" fmla="*/ 400147 w 807247"/>
                <a:gd name="csY105" fmla="*/ 553144 h 862882"/>
                <a:gd name="csX106" fmla="*/ 397472 w 807247"/>
                <a:gd name="csY106" fmla="*/ 572937 h 862882"/>
                <a:gd name="csX107" fmla="*/ 376074 w 807247"/>
                <a:gd name="csY107" fmla="*/ 582566 h 862882"/>
                <a:gd name="csX108" fmla="*/ 373934 w 807247"/>
                <a:gd name="csY108" fmla="*/ 594335 h 862882"/>
                <a:gd name="csX109" fmla="*/ 369119 w 807247"/>
                <a:gd name="csY109" fmla="*/ 592730 h 862882"/>
                <a:gd name="csX110" fmla="*/ 368049 w 807247"/>
                <a:gd name="csY110" fmla="*/ 601290 h 862882"/>
                <a:gd name="csX111" fmla="*/ 346651 w 807247"/>
                <a:gd name="csY111" fmla="*/ 610919 h 862882"/>
                <a:gd name="csX112" fmla="*/ 343441 w 807247"/>
                <a:gd name="csY112" fmla="*/ 620013 h 862882"/>
                <a:gd name="csX113" fmla="*/ 329532 w 807247"/>
                <a:gd name="csY113" fmla="*/ 625363 h 862882"/>
                <a:gd name="csX114" fmla="*/ 326858 w 807247"/>
                <a:gd name="csY114" fmla="*/ 630712 h 862882"/>
                <a:gd name="csX115" fmla="*/ 303855 w 807247"/>
                <a:gd name="csY115" fmla="*/ 635527 h 862882"/>
                <a:gd name="csX116" fmla="*/ 294225 w 807247"/>
                <a:gd name="csY116" fmla="*/ 647831 h 862882"/>
                <a:gd name="csX117" fmla="*/ 278177 w 807247"/>
                <a:gd name="csY117" fmla="*/ 655855 h 862882"/>
                <a:gd name="csX118" fmla="*/ 272292 w 807247"/>
                <a:gd name="csY118" fmla="*/ 666019 h 862882"/>
                <a:gd name="csX119" fmla="*/ 274432 w 807247"/>
                <a:gd name="csY119" fmla="*/ 674579 h 862882"/>
                <a:gd name="csX120" fmla="*/ 265873 w 807247"/>
                <a:gd name="csY120" fmla="*/ 677788 h 862882"/>
                <a:gd name="csX121" fmla="*/ 266943 w 807247"/>
                <a:gd name="csY121" fmla="*/ 697582 h 862882"/>
                <a:gd name="csX122" fmla="*/ 235915 w 807247"/>
                <a:gd name="csY122" fmla="*/ 708281 h 862882"/>
                <a:gd name="csX123" fmla="*/ 235915 w 807247"/>
                <a:gd name="csY123" fmla="*/ 715235 h 862882"/>
                <a:gd name="csX124" fmla="*/ 221471 w 807247"/>
                <a:gd name="csY124" fmla="*/ 720585 h 862882"/>
                <a:gd name="csX125" fmla="*/ 202213 w 807247"/>
                <a:gd name="csY125" fmla="*/ 755892 h 862882"/>
                <a:gd name="csX126" fmla="*/ 189909 w 807247"/>
                <a:gd name="csY126" fmla="*/ 765521 h 862882"/>
                <a:gd name="csX127" fmla="*/ 195794 w 807247"/>
                <a:gd name="csY127" fmla="*/ 789059 h 862882"/>
                <a:gd name="csX128" fmla="*/ 188304 w 807247"/>
                <a:gd name="csY128" fmla="*/ 793339 h 862882"/>
                <a:gd name="csX129" fmla="*/ 185630 w 807247"/>
                <a:gd name="csY129" fmla="*/ 816342 h 862882"/>
                <a:gd name="csX130" fmla="*/ 189374 w 807247"/>
                <a:gd name="csY130" fmla="*/ 823831 h 862882"/>
                <a:gd name="csX131" fmla="*/ 196864 w 807247"/>
                <a:gd name="csY131" fmla="*/ 819552 h 862882"/>
                <a:gd name="csX132" fmla="*/ 206493 w 807247"/>
                <a:gd name="csY132" fmla="*/ 835600 h 862882"/>
                <a:gd name="csX133" fmla="*/ 202748 w 807247"/>
                <a:gd name="csY133" fmla="*/ 843625 h 862882"/>
                <a:gd name="csX134" fmla="*/ 211307 w 807247"/>
                <a:gd name="csY134" fmla="*/ 846834 h 862882"/>
                <a:gd name="csX135" fmla="*/ 201678 w 807247"/>
                <a:gd name="csY135" fmla="*/ 854858 h 862882"/>
                <a:gd name="csX136" fmla="*/ 201143 w 807247"/>
                <a:gd name="csY136" fmla="*/ 862348 h 862882"/>
                <a:gd name="csX137" fmla="*/ 188839 w 807247"/>
                <a:gd name="csY137" fmla="*/ 862883 h 862882"/>
                <a:gd name="csX138" fmla="*/ 186165 w 807247"/>
                <a:gd name="csY138" fmla="*/ 854324 h 862882"/>
                <a:gd name="csX139" fmla="*/ 174930 w 807247"/>
                <a:gd name="csY139" fmla="*/ 860743 h 862882"/>
                <a:gd name="csX140" fmla="*/ 172791 w 807247"/>
                <a:gd name="csY140" fmla="*/ 856464 h 862882"/>
                <a:gd name="csX141" fmla="*/ 107526 w 807247"/>
                <a:gd name="csY141" fmla="*/ 830251 h 862882"/>
                <a:gd name="csX142" fmla="*/ 123575 w 807247"/>
                <a:gd name="csY142" fmla="*/ 830251 h 862882"/>
                <a:gd name="csX143" fmla="*/ 114480 w 807247"/>
                <a:gd name="csY143" fmla="*/ 823296 h 862882"/>
                <a:gd name="csX144" fmla="*/ 112876 w 807247"/>
                <a:gd name="csY144" fmla="*/ 827576 h 862882"/>
                <a:gd name="csX145" fmla="*/ 102176 w 807247"/>
                <a:gd name="csY145" fmla="*/ 825436 h 862882"/>
                <a:gd name="csX146" fmla="*/ 102176 w 807247"/>
                <a:gd name="csY146" fmla="*/ 829716 h 862882"/>
                <a:gd name="csX147" fmla="*/ 62055 w 807247"/>
                <a:gd name="csY147" fmla="*/ 813132 h 862882"/>
                <a:gd name="csX148" fmla="*/ 64730 w 807247"/>
                <a:gd name="csY148" fmla="*/ 807248 h 862882"/>
                <a:gd name="csX149" fmla="*/ 58845 w 807247"/>
                <a:gd name="csY149" fmla="*/ 800828 h 862882"/>
                <a:gd name="csX150" fmla="*/ 64195 w 807247"/>
                <a:gd name="csY150" fmla="*/ 792804 h 862882"/>
                <a:gd name="csX151" fmla="*/ 58845 w 807247"/>
                <a:gd name="csY151" fmla="*/ 768731 h 862882"/>
                <a:gd name="csX152" fmla="*/ 90942 w 807247"/>
                <a:gd name="csY152" fmla="*/ 770336 h 862882"/>
                <a:gd name="csX153" fmla="*/ 95757 w 807247"/>
                <a:gd name="csY153" fmla="*/ 758032 h 862882"/>
                <a:gd name="csX154" fmla="*/ 77034 w 807247"/>
                <a:gd name="csY154" fmla="*/ 755892 h 862882"/>
                <a:gd name="csX155" fmla="*/ 87198 w 807247"/>
                <a:gd name="csY155" fmla="*/ 740913 h 862882"/>
                <a:gd name="csX156" fmla="*/ 93617 w 807247"/>
                <a:gd name="csY156" fmla="*/ 741448 h 862882"/>
                <a:gd name="csX157" fmla="*/ 89338 w 807247"/>
                <a:gd name="csY157" fmla="*/ 728074 h 862882"/>
                <a:gd name="csX158" fmla="*/ 98432 w 807247"/>
                <a:gd name="csY158" fmla="*/ 728609 h 862882"/>
                <a:gd name="csX159" fmla="*/ 89338 w 807247"/>
                <a:gd name="csY159" fmla="*/ 713095 h 862882"/>
                <a:gd name="csX160" fmla="*/ 79173 w 807247"/>
                <a:gd name="csY160" fmla="*/ 711490 h 862882"/>
                <a:gd name="csX161" fmla="*/ 80778 w 807247"/>
                <a:gd name="csY161" fmla="*/ 698117 h 862882"/>
                <a:gd name="csX162" fmla="*/ 69009 w 807247"/>
                <a:gd name="csY162" fmla="*/ 697047 h 862882"/>
                <a:gd name="csX163" fmla="*/ 70614 w 807247"/>
                <a:gd name="csY163" fmla="*/ 689557 h 862882"/>
                <a:gd name="csX164" fmla="*/ 62590 w 807247"/>
                <a:gd name="csY164" fmla="*/ 686883 h 862882"/>
                <a:gd name="csX165" fmla="*/ 63125 w 807247"/>
                <a:gd name="csY165" fmla="*/ 682603 h 862882"/>
                <a:gd name="csX166" fmla="*/ 69009 w 807247"/>
                <a:gd name="csY166" fmla="*/ 680998 h 862882"/>
                <a:gd name="csX167" fmla="*/ 67404 w 807247"/>
                <a:gd name="csY167" fmla="*/ 675114 h 862882"/>
                <a:gd name="csX168" fmla="*/ 28888 w 807247"/>
                <a:gd name="csY168" fmla="*/ 662810 h 862882"/>
                <a:gd name="csX169" fmla="*/ 13909 w 807247"/>
                <a:gd name="csY169" fmla="*/ 648901 h 862882"/>
                <a:gd name="csX170" fmla="*/ 12304 w 807247"/>
                <a:gd name="csY170" fmla="*/ 641946 h 862882"/>
                <a:gd name="csX171" fmla="*/ 7489 w 807247"/>
                <a:gd name="csY171" fmla="*/ 641411 h 862882"/>
                <a:gd name="csX172" fmla="*/ 0 w 807247"/>
                <a:gd name="csY172" fmla="*/ 610384 h 862882"/>
                <a:gd name="csX173" fmla="*/ 14979 w 807247"/>
                <a:gd name="csY173" fmla="*/ 590591 h 862882"/>
                <a:gd name="csX174" fmla="*/ 72219 w 807247"/>
                <a:gd name="csY174" fmla="*/ 580426 h 862882"/>
                <a:gd name="csX175" fmla="*/ 82918 w 807247"/>
                <a:gd name="csY175" fmla="*/ 582031 h 862882"/>
                <a:gd name="csX176" fmla="*/ 103781 w 807247"/>
                <a:gd name="csY176" fmla="*/ 600220 h 862882"/>
                <a:gd name="csX177" fmla="*/ 134274 w 807247"/>
                <a:gd name="csY177" fmla="*/ 601290 h 862882"/>
                <a:gd name="csX178" fmla="*/ 135344 w 807247"/>
                <a:gd name="csY178" fmla="*/ 620548 h 862882"/>
                <a:gd name="csX179" fmla="*/ 171721 w 807247"/>
                <a:gd name="csY179" fmla="*/ 585776 h 862882"/>
                <a:gd name="csX180" fmla="*/ 117155 w 807247"/>
                <a:gd name="csY180" fmla="*/ 561168 h 862882"/>
                <a:gd name="csX181" fmla="*/ 154067 w 807247"/>
                <a:gd name="csY181" fmla="*/ 523186 h 862882"/>
                <a:gd name="csX182" fmla="*/ 156207 w 807247"/>
                <a:gd name="csY182" fmla="*/ 509812 h 862882"/>
                <a:gd name="csX183" fmla="*/ 218262 w 807247"/>
                <a:gd name="csY183" fmla="*/ 520511 h 862882"/>
                <a:gd name="csX184" fmla="*/ 236450 w 807247"/>
                <a:gd name="csY184" fmla="*/ 471831 h 862882"/>
                <a:gd name="csX185" fmla="*/ 223611 w 807247"/>
                <a:gd name="csY185" fmla="*/ 456852 h 862882"/>
                <a:gd name="csX186" fmla="*/ 208633 w 807247"/>
                <a:gd name="csY186" fmla="*/ 427429 h 862882"/>
                <a:gd name="csX187" fmla="*/ 220402 w 807247"/>
                <a:gd name="csY187" fmla="*/ 422080 h 862882"/>
                <a:gd name="csX188" fmla="*/ 216122 w 807247"/>
                <a:gd name="csY188" fmla="*/ 408706 h 862882"/>
                <a:gd name="csX189" fmla="*/ 232706 w 807247"/>
                <a:gd name="csY189" fmla="*/ 402286 h 862882"/>
                <a:gd name="csX190" fmla="*/ 220937 w 807247"/>
                <a:gd name="csY190" fmla="*/ 395332 h 862882"/>
                <a:gd name="csX191" fmla="*/ 207563 w 807247"/>
                <a:gd name="csY191" fmla="*/ 379283 h 862882"/>
                <a:gd name="csX192" fmla="*/ 131599 w 807247"/>
                <a:gd name="csY192" fmla="*/ 342371 h 862882"/>
                <a:gd name="csX193" fmla="*/ 102176 w 807247"/>
                <a:gd name="csY193" fmla="*/ 318298 h 862882"/>
                <a:gd name="csX194" fmla="*/ 87198 w 807247"/>
                <a:gd name="csY194" fmla="*/ 327928 h 862882"/>
                <a:gd name="csX195" fmla="*/ 83453 w 807247"/>
                <a:gd name="csY195" fmla="*/ 318834 h 862882"/>
                <a:gd name="csX196" fmla="*/ 88268 w 807247"/>
                <a:gd name="csY196" fmla="*/ 311879 h 862882"/>
                <a:gd name="csX197" fmla="*/ 82383 w 807247"/>
                <a:gd name="csY197" fmla="*/ 290481 h 862882"/>
                <a:gd name="csX198" fmla="*/ 86663 w 807247"/>
                <a:gd name="csY198" fmla="*/ 279247 h 862882"/>
                <a:gd name="csX199" fmla="*/ 99502 w 807247"/>
                <a:gd name="csY199" fmla="*/ 286201 h 862882"/>
                <a:gd name="csX200" fmla="*/ 103781 w 807247"/>
                <a:gd name="csY200" fmla="*/ 284061 h 862882"/>
                <a:gd name="csX201" fmla="*/ 109131 w 807247"/>
                <a:gd name="csY201" fmla="*/ 241800 h 862882"/>
                <a:gd name="csX202" fmla="*/ 162092 w 807247"/>
                <a:gd name="csY202" fmla="*/ 243940 h 862882"/>
                <a:gd name="csX203" fmla="*/ 162626 w 807247"/>
                <a:gd name="csY203" fmla="*/ 224146 h 862882"/>
                <a:gd name="csX204" fmla="*/ 194724 w 807247"/>
                <a:gd name="csY204" fmla="*/ 226286 h 862882"/>
                <a:gd name="csX205" fmla="*/ 231101 w 807247"/>
                <a:gd name="csY205" fmla="*/ 237520 h 862882"/>
                <a:gd name="csX206" fmla="*/ 225216 w 807247"/>
                <a:gd name="csY206" fmla="*/ 212377 h 862882"/>
                <a:gd name="csX207" fmla="*/ 218262 w 807247"/>
                <a:gd name="csY207" fmla="*/ 209168 h 862882"/>
                <a:gd name="csX208" fmla="*/ 218797 w 807247"/>
                <a:gd name="csY208" fmla="*/ 189374 h 862882"/>
                <a:gd name="csX209" fmla="*/ 226286 w 807247"/>
                <a:gd name="csY209" fmla="*/ 166906 h 862882"/>
                <a:gd name="csX210" fmla="*/ 238590 w 807247"/>
                <a:gd name="csY210" fmla="*/ 150323 h 8628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</a:cxnLst>
              <a:rect l="l" t="t" r="r" b="b"/>
              <a:pathLst>
                <a:path w="807247" h="862882">
                  <a:moveTo>
                    <a:pt x="238590" y="150323"/>
                  </a:moveTo>
                  <a:lnTo>
                    <a:pt x="264803" y="147113"/>
                  </a:lnTo>
                  <a:lnTo>
                    <a:pt x="264803" y="139624"/>
                  </a:lnTo>
                  <a:lnTo>
                    <a:pt x="277107" y="131599"/>
                  </a:lnTo>
                  <a:lnTo>
                    <a:pt x="305994" y="127854"/>
                  </a:lnTo>
                  <a:lnTo>
                    <a:pt x="313484" y="123040"/>
                  </a:lnTo>
                  <a:lnTo>
                    <a:pt x="316159" y="113411"/>
                  </a:lnTo>
                  <a:lnTo>
                    <a:pt x="357885" y="104851"/>
                  </a:lnTo>
                  <a:lnTo>
                    <a:pt x="406031" y="134809"/>
                  </a:lnTo>
                  <a:lnTo>
                    <a:pt x="409241" y="108061"/>
                  </a:lnTo>
                  <a:lnTo>
                    <a:pt x="419940" y="98967"/>
                  </a:lnTo>
                  <a:lnTo>
                    <a:pt x="432779" y="101107"/>
                  </a:lnTo>
                  <a:lnTo>
                    <a:pt x="445618" y="77569"/>
                  </a:lnTo>
                  <a:lnTo>
                    <a:pt x="463806" y="71149"/>
                  </a:lnTo>
                  <a:lnTo>
                    <a:pt x="454712" y="59915"/>
                  </a:lnTo>
                  <a:lnTo>
                    <a:pt x="454177" y="51891"/>
                  </a:lnTo>
                  <a:lnTo>
                    <a:pt x="458992" y="50286"/>
                  </a:lnTo>
                  <a:lnTo>
                    <a:pt x="471831" y="53496"/>
                  </a:lnTo>
                  <a:lnTo>
                    <a:pt x="478785" y="50821"/>
                  </a:lnTo>
                  <a:lnTo>
                    <a:pt x="477180" y="55100"/>
                  </a:lnTo>
                  <a:lnTo>
                    <a:pt x="490554" y="65265"/>
                  </a:lnTo>
                  <a:lnTo>
                    <a:pt x="491624" y="71684"/>
                  </a:lnTo>
                  <a:lnTo>
                    <a:pt x="508208" y="74894"/>
                  </a:lnTo>
                  <a:lnTo>
                    <a:pt x="506068" y="82383"/>
                  </a:lnTo>
                  <a:lnTo>
                    <a:pt x="553679" y="77569"/>
                  </a:lnTo>
                  <a:lnTo>
                    <a:pt x="591661" y="81313"/>
                  </a:lnTo>
                  <a:lnTo>
                    <a:pt x="610919" y="64730"/>
                  </a:lnTo>
                  <a:lnTo>
                    <a:pt x="620013" y="29423"/>
                  </a:lnTo>
                  <a:lnTo>
                    <a:pt x="657995" y="0"/>
                  </a:lnTo>
                  <a:lnTo>
                    <a:pt x="683138" y="13374"/>
                  </a:lnTo>
                  <a:lnTo>
                    <a:pt x="680463" y="48681"/>
                  </a:lnTo>
                  <a:lnTo>
                    <a:pt x="693837" y="59380"/>
                  </a:lnTo>
                  <a:lnTo>
                    <a:pt x="697582" y="55100"/>
                  </a:lnTo>
                  <a:lnTo>
                    <a:pt x="712560" y="57240"/>
                  </a:lnTo>
                  <a:lnTo>
                    <a:pt x="710956" y="78104"/>
                  </a:lnTo>
                  <a:lnTo>
                    <a:pt x="714700" y="84523"/>
                  </a:lnTo>
                  <a:lnTo>
                    <a:pt x="730749" y="85058"/>
                  </a:lnTo>
                  <a:lnTo>
                    <a:pt x="755357" y="73824"/>
                  </a:lnTo>
                  <a:lnTo>
                    <a:pt x="750542" y="52961"/>
                  </a:lnTo>
                  <a:lnTo>
                    <a:pt x="738773" y="49216"/>
                  </a:lnTo>
                  <a:lnTo>
                    <a:pt x="755357" y="32632"/>
                  </a:lnTo>
                  <a:lnTo>
                    <a:pt x="755892" y="39052"/>
                  </a:lnTo>
                  <a:lnTo>
                    <a:pt x="761776" y="42796"/>
                  </a:lnTo>
                  <a:lnTo>
                    <a:pt x="759637" y="46006"/>
                  </a:lnTo>
                  <a:lnTo>
                    <a:pt x="778360" y="47611"/>
                  </a:lnTo>
                  <a:lnTo>
                    <a:pt x="786919" y="57240"/>
                  </a:lnTo>
                  <a:lnTo>
                    <a:pt x="784779" y="65799"/>
                  </a:lnTo>
                  <a:lnTo>
                    <a:pt x="797084" y="67405"/>
                  </a:lnTo>
                  <a:lnTo>
                    <a:pt x="792269" y="75429"/>
                  </a:lnTo>
                  <a:lnTo>
                    <a:pt x="806713" y="85058"/>
                  </a:lnTo>
                  <a:lnTo>
                    <a:pt x="802968" y="89338"/>
                  </a:lnTo>
                  <a:lnTo>
                    <a:pt x="807247" y="96292"/>
                  </a:lnTo>
                  <a:lnTo>
                    <a:pt x="804573" y="116085"/>
                  </a:lnTo>
                  <a:lnTo>
                    <a:pt x="784779" y="135879"/>
                  </a:lnTo>
                  <a:lnTo>
                    <a:pt x="787454" y="143903"/>
                  </a:lnTo>
                  <a:lnTo>
                    <a:pt x="793874" y="146043"/>
                  </a:lnTo>
                  <a:lnTo>
                    <a:pt x="797084" y="157812"/>
                  </a:lnTo>
                  <a:lnTo>
                    <a:pt x="795478" y="166371"/>
                  </a:lnTo>
                  <a:lnTo>
                    <a:pt x="786919" y="172790"/>
                  </a:lnTo>
                  <a:lnTo>
                    <a:pt x="786919" y="180815"/>
                  </a:lnTo>
                  <a:lnTo>
                    <a:pt x="776755" y="185630"/>
                  </a:lnTo>
                  <a:lnTo>
                    <a:pt x="770871" y="180280"/>
                  </a:lnTo>
                  <a:lnTo>
                    <a:pt x="773545" y="168511"/>
                  </a:lnTo>
                  <a:lnTo>
                    <a:pt x="764986" y="155672"/>
                  </a:lnTo>
                  <a:lnTo>
                    <a:pt x="765521" y="147648"/>
                  </a:lnTo>
                  <a:lnTo>
                    <a:pt x="729679" y="149787"/>
                  </a:lnTo>
                  <a:lnTo>
                    <a:pt x="725934" y="176000"/>
                  </a:lnTo>
                  <a:lnTo>
                    <a:pt x="728609" y="194724"/>
                  </a:lnTo>
                  <a:lnTo>
                    <a:pt x="742518" y="215587"/>
                  </a:lnTo>
                  <a:lnTo>
                    <a:pt x="720050" y="220402"/>
                  </a:lnTo>
                  <a:lnTo>
                    <a:pt x="715235" y="241265"/>
                  </a:lnTo>
                  <a:lnTo>
                    <a:pt x="715235" y="258383"/>
                  </a:lnTo>
                  <a:lnTo>
                    <a:pt x="725399" y="252499"/>
                  </a:lnTo>
                  <a:lnTo>
                    <a:pt x="739308" y="252499"/>
                  </a:lnTo>
                  <a:lnTo>
                    <a:pt x="762311" y="273897"/>
                  </a:lnTo>
                  <a:lnTo>
                    <a:pt x="758032" y="299040"/>
                  </a:lnTo>
                  <a:lnTo>
                    <a:pt x="787454" y="330067"/>
                  </a:lnTo>
                  <a:lnTo>
                    <a:pt x="790664" y="339697"/>
                  </a:lnTo>
                  <a:lnTo>
                    <a:pt x="779965" y="347721"/>
                  </a:lnTo>
                  <a:lnTo>
                    <a:pt x="787989" y="349326"/>
                  </a:lnTo>
                  <a:lnTo>
                    <a:pt x="771941" y="355210"/>
                  </a:lnTo>
                  <a:lnTo>
                    <a:pt x="760706" y="350931"/>
                  </a:lnTo>
                  <a:lnTo>
                    <a:pt x="751077" y="363235"/>
                  </a:lnTo>
                  <a:lnTo>
                    <a:pt x="728609" y="371259"/>
                  </a:lnTo>
                  <a:lnTo>
                    <a:pt x="679928" y="370189"/>
                  </a:lnTo>
                  <a:lnTo>
                    <a:pt x="641946" y="390517"/>
                  </a:lnTo>
                  <a:lnTo>
                    <a:pt x="635527" y="402821"/>
                  </a:lnTo>
                  <a:lnTo>
                    <a:pt x="593265" y="440803"/>
                  </a:lnTo>
                  <a:lnTo>
                    <a:pt x="580961" y="461131"/>
                  </a:lnTo>
                  <a:lnTo>
                    <a:pt x="561168" y="522651"/>
                  </a:lnTo>
                  <a:lnTo>
                    <a:pt x="571332" y="552074"/>
                  </a:lnTo>
                  <a:lnTo>
                    <a:pt x="561168" y="548329"/>
                  </a:lnTo>
                  <a:lnTo>
                    <a:pt x="553679" y="552609"/>
                  </a:lnTo>
                  <a:lnTo>
                    <a:pt x="529071" y="551004"/>
                  </a:lnTo>
                  <a:lnTo>
                    <a:pt x="516232" y="537630"/>
                  </a:lnTo>
                  <a:lnTo>
                    <a:pt x="487879" y="522117"/>
                  </a:lnTo>
                  <a:lnTo>
                    <a:pt x="481995" y="521581"/>
                  </a:lnTo>
                  <a:lnTo>
                    <a:pt x="479855" y="525861"/>
                  </a:lnTo>
                  <a:lnTo>
                    <a:pt x="474505" y="523721"/>
                  </a:lnTo>
                  <a:lnTo>
                    <a:pt x="469691" y="528536"/>
                  </a:lnTo>
                  <a:lnTo>
                    <a:pt x="449362" y="526931"/>
                  </a:lnTo>
                  <a:lnTo>
                    <a:pt x="444013" y="536560"/>
                  </a:lnTo>
                  <a:lnTo>
                    <a:pt x="446153" y="541375"/>
                  </a:lnTo>
                  <a:lnTo>
                    <a:pt x="439733" y="545120"/>
                  </a:lnTo>
                  <a:lnTo>
                    <a:pt x="413521" y="544050"/>
                  </a:lnTo>
                  <a:lnTo>
                    <a:pt x="400147" y="553144"/>
                  </a:lnTo>
                  <a:lnTo>
                    <a:pt x="397472" y="572937"/>
                  </a:lnTo>
                  <a:lnTo>
                    <a:pt x="376074" y="582566"/>
                  </a:lnTo>
                  <a:lnTo>
                    <a:pt x="373934" y="594335"/>
                  </a:lnTo>
                  <a:lnTo>
                    <a:pt x="369119" y="592730"/>
                  </a:lnTo>
                  <a:lnTo>
                    <a:pt x="368049" y="601290"/>
                  </a:lnTo>
                  <a:lnTo>
                    <a:pt x="346651" y="610919"/>
                  </a:lnTo>
                  <a:lnTo>
                    <a:pt x="343441" y="620013"/>
                  </a:lnTo>
                  <a:lnTo>
                    <a:pt x="329532" y="625363"/>
                  </a:lnTo>
                  <a:lnTo>
                    <a:pt x="326858" y="630712"/>
                  </a:lnTo>
                  <a:lnTo>
                    <a:pt x="303855" y="635527"/>
                  </a:lnTo>
                  <a:lnTo>
                    <a:pt x="294225" y="647831"/>
                  </a:lnTo>
                  <a:lnTo>
                    <a:pt x="278177" y="655855"/>
                  </a:lnTo>
                  <a:lnTo>
                    <a:pt x="272292" y="666019"/>
                  </a:lnTo>
                  <a:lnTo>
                    <a:pt x="274432" y="674579"/>
                  </a:lnTo>
                  <a:lnTo>
                    <a:pt x="265873" y="677788"/>
                  </a:lnTo>
                  <a:lnTo>
                    <a:pt x="266943" y="697582"/>
                  </a:lnTo>
                  <a:lnTo>
                    <a:pt x="235915" y="708281"/>
                  </a:lnTo>
                  <a:lnTo>
                    <a:pt x="235915" y="715235"/>
                  </a:lnTo>
                  <a:lnTo>
                    <a:pt x="221471" y="720585"/>
                  </a:lnTo>
                  <a:lnTo>
                    <a:pt x="202213" y="755892"/>
                  </a:lnTo>
                  <a:lnTo>
                    <a:pt x="189909" y="765521"/>
                  </a:lnTo>
                  <a:lnTo>
                    <a:pt x="195794" y="789059"/>
                  </a:lnTo>
                  <a:lnTo>
                    <a:pt x="188304" y="793339"/>
                  </a:lnTo>
                  <a:lnTo>
                    <a:pt x="185630" y="816342"/>
                  </a:lnTo>
                  <a:lnTo>
                    <a:pt x="189374" y="823831"/>
                  </a:lnTo>
                  <a:lnTo>
                    <a:pt x="196864" y="819552"/>
                  </a:lnTo>
                  <a:lnTo>
                    <a:pt x="206493" y="835600"/>
                  </a:lnTo>
                  <a:lnTo>
                    <a:pt x="202748" y="843625"/>
                  </a:lnTo>
                  <a:lnTo>
                    <a:pt x="211307" y="846834"/>
                  </a:lnTo>
                  <a:lnTo>
                    <a:pt x="201678" y="854858"/>
                  </a:lnTo>
                  <a:lnTo>
                    <a:pt x="201143" y="862348"/>
                  </a:lnTo>
                  <a:lnTo>
                    <a:pt x="188839" y="862883"/>
                  </a:lnTo>
                  <a:lnTo>
                    <a:pt x="186165" y="854324"/>
                  </a:lnTo>
                  <a:lnTo>
                    <a:pt x="174930" y="860743"/>
                  </a:lnTo>
                  <a:lnTo>
                    <a:pt x="172791" y="856464"/>
                  </a:lnTo>
                  <a:lnTo>
                    <a:pt x="107526" y="830251"/>
                  </a:lnTo>
                  <a:lnTo>
                    <a:pt x="123575" y="830251"/>
                  </a:lnTo>
                  <a:lnTo>
                    <a:pt x="114480" y="823296"/>
                  </a:lnTo>
                  <a:lnTo>
                    <a:pt x="112876" y="827576"/>
                  </a:lnTo>
                  <a:lnTo>
                    <a:pt x="102176" y="825436"/>
                  </a:lnTo>
                  <a:lnTo>
                    <a:pt x="102176" y="829716"/>
                  </a:lnTo>
                  <a:lnTo>
                    <a:pt x="62055" y="813132"/>
                  </a:lnTo>
                  <a:lnTo>
                    <a:pt x="64730" y="807248"/>
                  </a:lnTo>
                  <a:lnTo>
                    <a:pt x="58845" y="800828"/>
                  </a:lnTo>
                  <a:lnTo>
                    <a:pt x="64195" y="792804"/>
                  </a:lnTo>
                  <a:lnTo>
                    <a:pt x="58845" y="768731"/>
                  </a:lnTo>
                  <a:lnTo>
                    <a:pt x="90942" y="770336"/>
                  </a:lnTo>
                  <a:lnTo>
                    <a:pt x="95757" y="758032"/>
                  </a:lnTo>
                  <a:lnTo>
                    <a:pt x="77034" y="755892"/>
                  </a:lnTo>
                  <a:lnTo>
                    <a:pt x="87198" y="740913"/>
                  </a:lnTo>
                  <a:lnTo>
                    <a:pt x="93617" y="741448"/>
                  </a:lnTo>
                  <a:lnTo>
                    <a:pt x="89338" y="728074"/>
                  </a:lnTo>
                  <a:lnTo>
                    <a:pt x="98432" y="728609"/>
                  </a:lnTo>
                  <a:lnTo>
                    <a:pt x="89338" y="713095"/>
                  </a:lnTo>
                  <a:lnTo>
                    <a:pt x="79173" y="711490"/>
                  </a:lnTo>
                  <a:lnTo>
                    <a:pt x="80778" y="698117"/>
                  </a:lnTo>
                  <a:lnTo>
                    <a:pt x="69009" y="697047"/>
                  </a:lnTo>
                  <a:lnTo>
                    <a:pt x="70614" y="689557"/>
                  </a:lnTo>
                  <a:lnTo>
                    <a:pt x="62590" y="686883"/>
                  </a:lnTo>
                  <a:lnTo>
                    <a:pt x="63125" y="682603"/>
                  </a:lnTo>
                  <a:lnTo>
                    <a:pt x="69009" y="680998"/>
                  </a:lnTo>
                  <a:lnTo>
                    <a:pt x="67404" y="675114"/>
                  </a:lnTo>
                  <a:lnTo>
                    <a:pt x="28888" y="662810"/>
                  </a:lnTo>
                  <a:lnTo>
                    <a:pt x="13909" y="648901"/>
                  </a:lnTo>
                  <a:lnTo>
                    <a:pt x="12304" y="641946"/>
                  </a:lnTo>
                  <a:lnTo>
                    <a:pt x="7489" y="641411"/>
                  </a:lnTo>
                  <a:lnTo>
                    <a:pt x="0" y="610384"/>
                  </a:lnTo>
                  <a:lnTo>
                    <a:pt x="14979" y="590591"/>
                  </a:lnTo>
                  <a:lnTo>
                    <a:pt x="72219" y="580426"/>
                  </a:lnTo>
                  <a:lnTo>
                    <a:pt x="82918" y="582031"/>
                  </a:lnTo>
                  <a:lnTo>
                    <a:pt x="103781" y="600220"/>
                  </a:lnTo>
                  <a:lnTo>
                    <a:pt x="134274" y="601290"/>
                  </a:lnTo>
                  <a:lnTo>
                    <a:pt x="135344" y="620548"/>
                  </a:lnTo>
                  <a:lnTo>
                    <a:pt x="171721" y="585776"/>
                  </a:lnTo>
                  <a:lnTo>
                    <a:pt x="117155" y="561168"/>
                  </a:lnTo>
                  <a:lnTo>
                    <a:pt x="154067" y="523186"/>
                  </a:lnTo>
                  <a:lnTo>
                    <a:pt x="156207" y="509812"/>
                  </a:lnTo>
                  <a:lnTo>
                    <a:pt x="218262" y="520511"/>
                  </a:lnTo>
                  <a:lnTo>
                    <a:pt x="236450" y="471831"/>
                  </a:lnTo>
                  <a:lnTo>
                    <a:pt x="223611" y="456852"/>
                  </a:lnTo>
                  <a:lnTo>
                    <a:pt x="208633" y="427429"/>
                  </a:lnTo>
                  <a:lnTo>
                    <a:pt x="220402" y="422080"/>
                  </a:lnTo>
                  <a:lnTo>
                    <a:pt x="216122" y="408706"/>
                  </a:lnTo>
                  <a:lnTo>
                    <a:pt x="232706" y="402286"/>
                  </a:lnTo>
                  <a:lnTo>
                    <a:pt x="220937" y="395332"/>
                  </a:lnTo>
                  <a:lnTo>
                    <a:pt x="207563" y="379283"/>
                  </a:lnTo>
                  <a:lnTo>
                    <a:pt x="131599" y="342371"/>
                  </a:lnTo>
                  <a:lnTo>
                    <a:pt x="102176" y="318298"/>
                  </a:lnTo>
                  <a:lnTo>
                    <a:pt x="87198" y="327928"/>
                  </a:lnTo>
                  <a:lnTo>
                    <a:pt x="83453" y="318834"/>
                  </a:lnTo>
                  <a:lnTo>
                    <a:pt x="88268" y="311879"/>
                  </a:lnTo>
                  <a:lnTo>
                    <a:pt x="82383" y="290481"/>
                  </a:lnTo>
                  <a:lnTo>
                    <a:pt x="86663" y="279247"/>
                  </a:lnTo>
                  <a:lnTo>
                    <a:pt x="99502" y="286201"/>
                  </a:lnTo>
                  <a:lnTo>
                    <a:pt x="103781" y="284061"/>
                  </a:lnTo>
                  <a:lnTo>
                    <a:pt x="109131" y="241800"/>
                  </a:lnTo>
                  <a:lnTo>
                    <a:pt x="162092" y="243940"/>
                  </a:lnTo>
                  <a:lnTo>
                    <a:pt x="162626" y="224146"/>
                  </a:lnTo>
                  <a:lnTo>
                    <a:pt x="194724" y="226286"/>
                  </a:lnTo>
                  <a:lnTo>
                    <a:pt x="231101" y="237520"/>
                  </a:lnTo>
                  <a:lnTo>
                    <a:pt x="225216" y="212377"/>
                  </a:lnTo>
                  <a:lnTo>
                    <a:pt x="218262" y="209168"/>
                  </a:lnTo>
                  <a:lnTo>
                    <a:pt x="218797" y="189374"/>
                  </a:lnTo>
                  <a:lnTo>
                    <a:pt x="226286" y="166906"/>
                  </a:lnTo>
                  <a:lnTo>
                    <a:pt x="238590" y="150323"/>
                  </a:lnTo>
                  <a:close/>
                </a:path>
              </a:pathLst>
            </a:custGeom>
            <a:solidFill>
              <a:srgbClr val="E8E8E8"/>
            </a:solidFill>
            <a:ln w="6415" cap="flat">
              <a:solidFill>
                <a:srgbClr val="4A4A4A"/>
              </a:solidFill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66E8037A-AEC7-040A-8CE2-464408D8F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lum bright="70000" contrast="-70000"/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 r="58385"/>
            <a:stretch>
              <a:fillRect/>
            </a:stretch>
          </p:blipFill>
          <p:spPr>
            <a:xfrm>
              <a:off x="2329534" y="3055443"/>
              <a:ext cx="1129591" cy="1809583"/>
            </a:xfrm>
            <a:prstGeom prst="rect">
              <a:avLst/>
            </a:prstGeom>
          </p:spPr>
        </p:pic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FB36E689-BB37-EF20-0614-3A52E48B63D2}"/>
              </a:ext>
            </a:extLst>
          </p:cNvPr>
          <p:cNvGrpSpPr/>
          <p:nvPr/>
        </p:nvGrpSpPr>
        <p:grpSpPr>
          <a:xfrm>
            <a:off x="9791232" y="4843462"/>
            <a:ext cx="1413339" cy="203133"/>
            <a:chOff x="2104250" y="6147185"/>
            <a:chExt cx="1413339" cy="203133"/>
          </a:xfrm>
        </p:grpSpPr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887841DA-119D-714A-C03E-02B672D873F5}"/>
                </a:ext>
              </a:extLst>
            </p:cNvPr>
            <p:cNvSpPr/>
            <p:nvPr/>
          </p:nvSpPr>
          <p:spPr>
            <a:xfrm>
              <a:off x="2104250" y="6176752"/>
              <a:ext cx="144000" cy="14400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GT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Google Shape;234;p19">
              <a:extLst>
                <a:ext uri="{FF2B5EF4-FFF2-40B4-BE49-F238E27FC236}">
                  <a16:creationId xmlns:a16="http://schemas.microsoft.com/office/drawing/2014/main" id="{A8F4EE14-63FE-A769-8B0E-4E25EE329873}"/>
                </a:ext>
              </a:extLst>
            </p:cNvPr>
            <p:cNvSpPr txBox="1"/>
            <p:nvPr/>
          </p:nvSpPr>
          <p:spPr>
            <a:xfrm>
              <a:off x="2270835" y="6147185"/>
              <a:ext cx="1246754" cy="203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>
              <a:defPPr>
                <a:defRPr lang="es-GT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99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rPr>
                <a:t>DEPARTAMETOS</a:t>
              </a:r>
            </a:p>
          </p:txBody>
        </p:sp>
      </p:grpSp>
      <p:pic>
        <p:nvPicPr>
          <p:cNvPr id="64" name="Imagen 63">
            <a:extLst>
              <a:ext uri="{FF2B5EF4-FFF2-40B4-BE49-F238E27FC236}">
                <a16:creationId xmlns:a16="http://schemas.microsoft.com/office/drawing/2014/main" id="{C49F0039-2FE9-F278-1E84-02FF5A89DB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AB1355A6-BC5B-BFD7-9349-54F4B1E652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E7B136F-D60F-557A-2D61-206CAE14F602}"/>
              </a:ext>
            </a:extLst>
          </p:cNvPr>
          <p:cNvGraphicFramePr>
            <a:graphicFrameLocks noGrp="1"/>
          </p:cNvGraphicFramePr>
          <p:nvPr/>
        </p:nvGraphicFramePr>
        <p:xfrm>
          <a:off x="602500" y="1717128"/>
          <a:ext cx="8242920" cy="48061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52945">
                  <a:extLst>
                    <a:ext uri="{9D8B030D-6E8A-4147-A177-3AD203B41FA5}">
                      <a16:colId xmlns:a16="http://schemas.microsoft.com/office/drawing/2014/main" val="755952479"/>
                    </a:ext>
                  </a:extLst>
                </a:gridCol>
                <a:gridCol w="1411345">
                  <a:extLst>
                    <a:ext uri="{9D8B030D-6E8A-4147-A177-3AD203B41FA5}">
                      <a16:colId xmlns:a16="http://schemas.microsoft.com/office/drawing/2014/main" val="3508879125"/>
                    </a:ext>
                  </a:extLst>
                </a:gridCol>
                <a:gridCol w="455147">
                  <a:extLst>
                    <a:ext uri="{9D8B030D-6E8A-4147-A177-3AD203B41FA5}">
                      <a16:colId xmlns:a16="http://schemas.microsoft.com/office/drawing/2014/main" val="3380495683"/>
                    </a:ext>
                  </a:extLst>
                </a:gridCol>
                <a:gridCol w="509972">
                  <a:extLst>
                    <a:ext uri="{9D8B030D-6E8A-4147-A177-3AD203B41FA5}">
                      <a16:colId xmlns:a16="http://schemas.microsoft.com/office/drawing/2014/main" val="3580277969"/>
                    </a:ext>
                  </a:extLst>
                </a:gridCol>
                <a:gridCol w="470743">
                  <a:extLst>
                    <a:ext uri="{9D8B030D-6E8A-4147-A177-3AD203B41FA5}">
                      <a16:colId xmlns:a16="http://schemas.microsoft.com/office/drawing/2014/main" val="3003166632"/>
                    </a:ext>
                  </a:extLst>
                </a:gridCol>
                <a:gridCol w="509972">
                  <a:extLst>
                    <a:ext uri="{9D8B030D-6E8A-4147-A177-3AD203B41FA5}">
                      <a16:colId xmlns:a16="http://schemas.microsoft.com/office/drawing/2014/main" val="3283045982"/>
                    </a:ext>
                  </a:extLst>
                </a:gridCol>
                <a:gridCol w="1422760">
                  <a:extLst>
                    <a:ext uri="{9D8B030D-6E8A-4147-A177-3AD203B41FA5}">
                      <a16:colId xmlns:a16="http://schemas.microsoft.com/office/drawing/2014/main" val="2686677032"/>
                    </a:ext>
                  </a:extLst>
                </a:gridCol>
                <a:gridCol w="1510036">
                  <a:extLst>
                    <a:ext uri="{9D8B030D-6E8A-4147-A177-3AD203B41FA5}">
                      <a16:colId xmlns:a16="http://schemas.microsoft.com/office/drawing/2014/main" val="960685848"/>
                    </a:ext>
                  </a:extLst>
                </a:gridCol>
              </a:tblGrid>
              <a:tr h="336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Departamentos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Sede del taller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Mes de Octubre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Estimado de participantes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Asistentes a la consulta 2025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2588040930"/>
                  </a:ext>
                </a:extLst>
              </a:tr>
              <a:tr h="9286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Quiché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Santa Cruz del Quiché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22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s-GT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59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1346449832"/>
                  </a:ext>
                </a:extLst>
              </a:tr>
              <a:tr h="10441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kern="0">
                          <a:effectLst/>
                        </a:rPr>
                        <a:t>Alta Verapaz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Coban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    27 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60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69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4223061670"/>
                  </a:ext>
                </a:extLst>
              </a:tr>
              <a:tr h="12174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Baja Verapaz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Salamá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</a:rPr>
                        <a:t>40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1664080213"/>
                  </a:ext>
                </a:extLst>
              </a:tr>
              <a:tr h="1068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Chiquimula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GT" sz="1600" kern="0">
                          <a:effectLst/>
                        </a:rPr>
                        <a:t>Cabecera Chiquimula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 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>
                          <a:effectLst/>
                        </a:rPr>
                        <a:t>60</a:t>
                      </a:r>
                      <a:endParaRPr lang="es-GT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GT" sz="1600" kern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</a:t>
                      </a:r>
                      <a:endParaRPr lang="es-GT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320" marR="12320" marT="0" marB="0" anchor="ctr"/>
                </a:tc>
                <a:extLst>
                  <a:ext uri="{0D108BD9-81ED-4DB2-BD59-A6C34878D82A}">
                    <a16:rowId xmlns:a16="http://schemas.microsoft.com/office/drawing/2014/main" val="324234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954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73EB42-59A1-4C0D-B049-88D933AA3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CuadroTexto 32">
            <a:extLst>
              <a:ext uri="{FF2B5EF4-FFF2-40B4-BE49-F238E27FC236}">
                <a16:creationId xmlns:a16="http://schemas.microsoft.com/office/drawing/2014/main" id="{5D27AA07-BD45-394C-85EF-81BEB4850664}"/>
              </a:ext>
            </a:extLst>
          </p:cNvPr>
          <p:cNvSpPr txBox="1"/>
          <p:nvPr/>
        </p:nvSpPr>
        <p:spPr>
          <a:xfrm>
            <a:off x="3618445" y="289219"/>
            <a:ext cx="8573555" cy="400110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/>
                <a:ea typeface="+mn-ea"/>
                <a:cs typeface="Arial"/>
                <a:sym typeface="Montserrat Bold"/>
              </a:rPr>
              <a:t> 7° PLAN DE ACCIÓN NACIONAL DE GOBIERNO ABIERTO (PAN)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+mn-ea"/>
              <a:cs typeface="Arial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0C1E11D2-C57D-4F91-4DD8-E10023591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515" y="99400"/>
            <a:ext cx="2541187" cy="786418"/>
          </a:xfrm>
          <a:prstGeom prst="rect">
            <a:avLst/>
          </a:prstGeom>
        </p:spPr>
      </p:pic>
      <p:pic>
        <p:nvPicPr>
          <p:cNvPr id="66" name="Picture 1">
            <a:extLst>
              <a:ext uri="{FF2B5EF4-FFF2-40B4-BE49-F238E27FC236}">
                <a16:creationId xmlns:a16="http://schemas.microsoft.com/office/drawing/2014/main" id="{81FE789A-FB06-DE5D-34D0-C5EF05507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796" y="65273"/>
            <a:ext cx="863226" cy="955516"/>
          </a:xfrm>
          <a:prstGeom prst="rect">
            <a:avLst/>
          </a:prstGeom>
        </p:spPr>
      </p:pic>
      <p:sp>
        <p:nvSpPr>
          <p:cNvPr id="3" name="Google Shape;246;p19">
            <a:extLst>
              <a:ext uri="{FF2B5EF4-FFF2-40B4-BE49-F238E27FC236}">
                <a16:creationId xmlns:a16="http://schemas.microsoft.com/office/drawing/2014/main" id="{3F56222A-6C3C-8463-CBC5-0540C32B9908}"/>
              </a:ext>
            </a:extLst>
          </p:cNvPr>
          <p:cNvSpPr txBox="1"/>
          <p:nvPr/>
        </p:nvSpPr>
        <p:spPr>
          <a:xfrm>
            <a:off x="568143" y="1339599"/>
            <a:ext cx="11055713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s-G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9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419" sz="3200" b="1" dirty="0">
                <a:solidFill>
                  <a:prstClr val="white"/>
                </a:solidFill>
                <a:latin typeface="Montserrat"/>
                <a:ea typeface="Montserrat"/>
                <a:cs typeface="Montserrat"/>
                <a:sym typeface="Montserrat"/>
              </a:rPr>
              <a:t>Próxima Mesa de Trabajo </a:t>
            </a:r>
            <a:endParaRPr kumimoji="0" lang="es-419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868D9DA-C4AE-8C40-5DD5-82D5B5F802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0123" y="3359998"/>
            <a:ext cx="3953733" cy="296454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5CFF45A-657D-8091-31F5-D645AA78FFCA}"/>
              </a:ext>
            </a:extLst>
          </p:cNvPr>
          <p:cNvSpPr/>
          <p:nvPr/>
        </p:nvSpPr>
        <p:spPr>
          <a:xfrm>
            <a:off x="1563329" y="2341133"/>
            <a:ext cx="6194324" cy="20352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ED3294-EE41-2ADB-C9D2-516173CA3FFF}"/>
              </a:ext>
            </a:extLst>
          </p:cNvPr>
          <p:cNvSpPr/>
          <p:nvPr/>
        </p:nvSpPr>
        <p:spPr>
          <a:xfrm>
            <a:off x="2016049" y="2527776"/>
            <a:ext cx="5288884" cy="160043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Lunes</a:t>
            </a:r>
            <a:endParaRPr lang="es-ES" sz="4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es-E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07 de diciembre</a:t>
            </a:r>
            <a:endParaRPr lang="es-GT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1850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9EA459-448D-9A6B-C6A6-1594AF70D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QMxxtJ2om5PyKBlrP5PPvGjmPta7YTB_NsLS5FWUuMzpwaDUUnGUjSxBMwE66qNscRZPTWkWjxofqvGYTgSNCortmXmwe_--x8U5QzOGdRZcQ_8851">
            <a:hlinkClick r:id="" action="ppaction://media"/>
            <a:extLst>
              <a:ext uri="{FF2B5EF4-FFF2-40B4-BE49-F238E27FC236}">
                <a16:creationId xmlns:a16="http://schemas.microsoft.com/office/drawing/2014/main" id="{E019FEC4-6C21-A56D-5584-C2CAB41AB0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67187" y="-88490"/>
            <a:ext cx="3806441" cy="694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2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4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918442-5C7A-8AC0-5B07-B071A1075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4">
            <a:extLst>
              <a:ext uri="{FF2B5EF4-FFF2-40B4-BE49-F238E27FC236}">
                <a16:creationId xmlns:a16="http://schemas.microsoft.com/office/drawing/2014/main" id="{7C501B83-C6DB-9355-D007-B5CC996792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66833" y="5403639"/>
            <a:ext cx="2658334" cy="937629"/>
          </a:xfr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A31093-6831-F9C3-FD53-1BCF10540E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818" y="2460841"/>
            <a:ext cx="4283349" cy="1325563"/>
          </a:xfrm>
          <a:prstGeom prst="rect">
            <a:avLst/>
          </a:prstGeom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9F4146AE-A615-1DAD-71F8-B1EC00733F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249" y="2460841"/>
            <a:ext cx="1259324" cy="139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455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625</Words>
  <Application>Microsoft Office PowerPoint</Application>
  <PresentationFormat>Panorámica</PresentationFormat>
  <Paragraphs>125</Paragraphs>
  <Slides>18</Slides>
  <Notes>8</Notes>
  <HiddenSlides>1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Arial Black</vt:lpstr>
      <vt:lpstr>Montserrat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Margarita Leticia Ajpop Sipac</dc:creator>
  <cp:lastModifiedBy>Margarita Leticia Ajpop Sipac</cp:lastModifiedBy>
  <cp:revision>5</cp:revision>
  <dcterms:created xsi:type="dcterms:W3CDTF">2026-09-07T14:55:30Z</dcterms:created>
  <dcterms:modified xsi:type="dcterms:W3CDTF">2026-09-10T18:23:52Z</dcterms:modified>
</cp:coreProperties>
</file>