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5" r:id="rId2"/>
    <p:sldId id="270" r:id="rId3"/>
    <p:sldId id="271" r:id="rId4"/>
    <p:sldId id="283" r:id="rId5"/>
    <p:sldId id="285" r:id="rId6"/>
    <p:sldId id="284" r:id="rId7"/>
    <p:sldId id="286" r:id="rId8"/>
    <p:sldId id="287" r:id="rId9"/>
    <p:sldId id="294" r:id="rId10"/>
    <p:sldId id="296" r:id="rId11"/>
    <p:sldId id="295" r:id="rId12"/>
    <p:sldId id="290" r:id="rId13"/>
    <p:sldId id="291" r:id="rId14"/>
    <p:sldId id="292" r:id="rId15"/>
    <p:sldId id="281" r:id="rId16"/>
  </p:sldIdLst>
  <p:sldSz cx="12192000" cy="6858000"/>
  <p:notesSz cx="6858000" cy="9144000"/>
  <p:defaultText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ABDD"/>
    <a:srgbClr val="CAD9EC"/>
    <a:srgbClr val="192854"/>
    <a:srgbClr val="062A46"/>
    <a:srgbClr val="23B2E3"/>
    <a:srgbClr val="87C0D5"/>
    <a:srgbClr val="178C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36"/>
    <p:restoredTop sz="94694"/>
  </p:normalViewPr>
  <p:slideViewPr>
    <p:cSldViewPr snapToGrid="0" snapToObjects="1">
      <p:cViewPr varScale="1">
        <p:scale>
          <a:sx n="67" d="100"/>
          <a:sy n="67" d="100"/>
        </p:scale>
        <p:origin x="91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Velasquez" userId="ccbd2fd1-639f-4e67-91db-eeed686162cf" providerId="ADAL" clId="{8B0C1ED8-7C04-4C37-B1EA-6EEBF27E07C1}"/>
    <pc:docChg chg="undo custSel addSld delSld modSld sldOrd">
      <pc:chgData name="Karen Velasquez" userId="ccbd2fd1-639f-4e67-91db-eeed686162cf" providerId="ADAL" clId="{8B0C1ED8-7C04-4C37-B1EA-6EEBF27E07C1}" dt="2026-06-22T13:56:12.501" v="3468" actId="1076"/>
      <pc:docMkLst>
        <pc:docMk/>
      </pc:docMkLst>
      <pc:sldChg chg="addSp delSp modSp mod">
        <pc:chgData name="Karen Velasquez" userId="ccbd2fd1-639f-4e67-91db-eeed686162cf" providerId="ADAL" clId="{8B0C1ED8-7C04-4C37-B1EA-6EEBF27E07C1}" dt="2026-06-17T20:47:01.712" v="976" actId="478"/>
        <pc:sldMkLst>
          <pc:docMk/>
          <pc:sldMk cId="1770223274" sldId="270"/>
        </pc:sldMkLst>
      </pc:sldChg>
      <pc:sldChg chg="addSp delSp modSp mod">
        <pc:chgData name="Karen Velasquez" userId="ccbd2fd1-639f-4e67-91db-eeed686162cf" providerId="ADAL" clId="{8B0C1ED8-7C04-4C37-B1EA-6EEBF27E07C1}" dt="2026-06-17T16:32:03.587" v="359" actId="14100"/>
        <pc:sldMkLst>
          <pc:docMk/>
          <pc:sldMk cId="1069278926" sldId="271"/>
        </pc:sldMkLst>
        <pc:spChg chg="mod">
          <ac:chgData name="Karen Velasquez" userId="ccbd2fd1-639f-4e67-91db-eeed686162cf" providerId="ADAL" clId="{8B0C1ED8-7C04-4C37-B1EA-6EEBF27E07C1}" dt="2026-06-17T16:31:53.541" v="357" actId="1076"/>
          <ac:spMkLst>
            <pc:docMk/>
            <pc:sldMk cId="1069278926" sldId="271"/>
            <ac:spMk id="3" creationId="{87AA807B-F22B-DA47-99B5-1A6A587312B2}"/>
          </ac:spMkLst>
        </pc:spChg>
        <pc:spChg chg="mod">
          <ac:chgData name="Karen Velasquez" userId="ccbd2fd1-639f-4e67-91db-eeed686162cf" providerId="ADAL" clId="{8B0C1ED8-7C04-4C37-B1EA-6EEBF27E07C1}" dt="2026-06-17T16:32:03.587" v="359" actId="14100"/>
          <ac:spMkLst>
            <pc:docMk/>
            <pc:sldMk cId="1069278926" sldId="271"/>
            <ac:spMk id="16" creationId="{0B768DD7-1935-0C58-9C9D-8C4958B41D73}"/>
          </ac:spMkLst>
        </pc:spChg>
        <pc:graphicFrameChg chg="mod modGraphic">
          <ac:chgData name="Karen Velasquez" userId="ccbd2fd1-639f-4e67-91db-eeed686162cf" providerId="ADAL" clId="{8B0C1ED8-7C04-4C37-B1EA-6EEBF27E07C1}" dt="2026-06-17T16:31:46.660" v="355" actId="1076"/>
          <ac:graphicFrameMkLst>
            <pc:docMk/>
            <pc:sldMk cId="1069278926" sldId="271"/>
            <ac:graphicFrameMk id="14" creationId="{CCF14DB1-85F3-73E5-47DF-3B311777252D}"/>
          </ac:graphicFrameMkLst>
        </pc:graphicFrameChg>
      </pc:sldChg>
      <pc:sldChg chg="addSp delSp modSp add mod">
        <pc:chgData name="Karen Velasquez" userId="ccbd2fd1-639f-4e67-91db-eeed686162cf" providerId="ADAL" clId="{8B0C1ED8-7C04-4C37-B1EA-6EEBF27E07C1}" dt="2026-06-17T17:07:36.686" v="509" actId="14100"/>
        <pc:sldMkLst>
          <pc:docMk/>
          <pc:sldMk cId="1493454446" sldId="283"/>
        </pc:sldMkLst>
        <pc:spChg chg="add mod">
          <ac:chgData name="Karen Velasquez" userId="ccbd2fd1-639f-4e67-91db-eeed686162cf" providerId="ADAL" clId="{8B0C1ED8-7C04-4C37-B1EA-6EEBF27E07C1}" dt="2026-06-17T16:38:21.279" v="378" actId="1076"/>
          <ac:spMkLst>
            <pc:docMk/>
            <pc:sldMk cId="1493454446" sldId="283"/>
            <ac:spMk id="2" creationId="{75EE9C65-1A7B-8DC9-B8D5-FA1B6FB50C44}"/>
          </ac:spMkLst>
        </pc:spChg>
        <pc:spChg chg="add mod">
          <ac:chgData name="Karen Velasquez" userId="ccbd2fd1-639f-4e67-91db-eeed686162cf" providerId="ADAL" clId="{8B0C1ED8-7C04-4C37-B1EA-6EEBF27E07C1}" dt="2026-06-17T17:07:24.266" v="507" actId="20577"/>
          <ac:spMkLst>
            <pc:docMk/>
            <pc:sldMk cId="1493454446" sldId="283"/>
            <ac:spMk id="5" creationId="{3F8025BE-F8E9-61FA-47C1-BF63EE7C442B}"/>
          </ac:spMkLst>
        </pc:spChg>
        <pc:spChg chg="add mod">
          <ac:chgData name="Karen Velasquez" userId="ccbd2fd1-639f-4e67-91db-eeed686162cf" providerId="ADAL" clId="{8B0C1ED8-7C04-4C37-B1EA-6EEBF27E07C1}" dt="2026-06-17T17:07:36.686" v="509" actId="14100"/>
          <ac:spMkLst>
            <pc:docMk/>
            <pc:sldMk cId="1493454446" sldId="283"/>
            <ac:spMk id="9" creationId="{E27225EB-DB30-8590-73E7-30853B1A85D9}"/>
          </ac:spMkLst>
        </pc:spChg>
        <pc:picChg chg="add mod">
          <ac:chgData name="Karen Velasquez" userId="ccbd2fd1-639f-4e67-91db-eeed686162cf" providerId="ADAL" clId="{8B0C1ED8-7C04-4C37-B1EA-6EEBF27E07C1}" dt="2026-06-17T17:06:48.395" v="396" actId="1076"/>
          <ac:picMkLst>
            <pc:docMk/>
            <pc:sldMk cId="1493454446" sldId="283"/>
            <ac:picMk id="8" creationId="{F74F57E9-3781-39F0-4F68-9F31272BAF97}"/>
          </ac:picMkLst>
        </pc:picChg>
        <pc:picChg chg="add mod">
          <ac:chgData name="Karen Velasquez" userId="ccbd2fd1-639f-4e67-91db-eeed686162cf" providerId="ADAL" clId="{8B0C1ED8-7C04-4C37-B1EA-6EEBF27E07C1}" dt="2026-06-17T17:06:49.782" v="397" actId="1076"/>
          <ac:picMkLst>
            <pc:docMk/>
            <pc:sldMk cId="1493454446" sldId="283"/>
            <ac:picMk id="17" creationId="{52DFD97E-9C3A-48D4-EEF4-C7F8D4882F3E}"/>
          </ac:picMkLst>
        </pc:picChg>
      </pc:sldChg>
      <pc:sldChg chg="modSp add mod ord">
        <pc:chgData name="Karen Velasquez" userId="ccbd2fd1-639f-4e67-91db-eeed686162cf" providerId="ADAL" clId="{8B0C1ED8-7C04-4C37-B1EA-6EEBF27E07C1}" dt="2026-06-17T21:10:16.059" v="1647" actId="20577"/>
        <pc:sldMkLst>
          <pc:docMk/>
          <pc:sldMk cId="1684547345" sldId="284"/>
        </pc:sldMkLst>
        <pc:graphicFrameChg chg="modGraphic">
          <ac:chgData name="Karen Velasquez" userId="ccbd2fd1-639f-4e67-91db-eeed686162cf" providerId="ADAL" clId="{8B0C1ED8-7C04-4C37-B1EA-6EEBF27E07C1}" dt="2026-06-17T21:10:16.059" v="1647" actId="20577"/>
          <ac:graphicFrameMkLst>
            <pc:docMk/>
            <pc:sldMk cId="1684547345" sldId="284"/>
            <ac:graphicFrameMk id="14" creationId="{3DF18B63-BC6E-38AD-C737-4AB4D70A3A66}"/>
          </ac:graphicFrameMkLst>
        </pc:graphicFrameChg>
      </pc:sldChg>
      <pc:sldChg chg="addSp delSp modSp add mod">
        <pc:chgData name="Karen Velasquez" userId="ccbd2fd1-639f-4e67-91db-eeed686162cf" providerId="ADAL" clId="{8B0C1ED8-7C04-4C37-B1EA-6EEBF27E07C1}" dt="2026-06-17T18:57:34.555" v="892" actId="14100"/>
        <pc:sldMkLst>
          <pc:docMk/>
          <pc:sldMk cId="466832994" sldId="285"/>
        </pc:sldMkLst>
        <pc:spChg chg="mod">
          <ac:chgData name="Karen Velasquez" userId="ccbd2fd1-639f-4e67-91db-eeed686162cf" providerId="ADAL" clId="{8B0C1ED8-7C04-4C37-B1EA-6EEBF27E07C1}" dt="2026-06-17T18:25:31.226" v="616" actId="1076"/>
          <ac:spMkLst>
            <pc:docMk/>
            <pc:sldMk cId="466832994" sldId="285"/>
            <ac:spMk id="5" creationId="{C4185FD5-667C-2D53-A6A2-A274CEE8942A}"/>
          </ac:spMkLst>
        </pc:spChg>
        <pc:picChg chg="add mod">
          <ac:chgData name="Karen Velasquez" userId="ccbd2fd1-639f-4e67-91db-eeed686162cf" providerId="ADAL" clId="{8B0C1ED8-7C04-4C37-B1EA-6EEBF27E07C1}" dt="2026-06-17T18:57:34.555" v="892" actId="14100"/>
          <ac:picMkLst>
            <pc:docMk/>
            <pc:sldMk cId="466832994" sldId="285"/>
            <ac:picMk id="4" creationId="{471A6FCA-1142-3A8B-DBC6-43D65FC038FF}"/>
          </ac:picMkLst>
        </pc:picChg>
      </pc:sldChg>
      <pc:sldChg chg="addSp delSp modSp add mod ord">
        <pc:chgData name="Karen Velasquez" userId="ccbd2fd1-639f-4e67-91db-eeed686162cf" providerId="ADAL" clId="{8B0C1ED8-7C04-4C37-B1EA-6EEBF27E07C1}" dt="2026-06-22T13:55:52.720" v="3466" actId="1076"/>
        <pc:sldMkLst>
          <pc:docMk/>
          <pc:sldMk cId="4239350757" sldId="286"/>
        </pc:sldMkLst>
        <pc:spChg chg="mod">
          <ac:chgData name="Karen Velasquez" userId="ccbd2fd1-639f-4e67-91db-eeed686162cf" providerId="ADAL" clId="{8B0C1ED8-7C04-4C37-B1EA-6EEBF27E07C1}" dt="2026-06-22T13:55:52.720" v="3466" actId="1076"/>
          <ac:spMkLst>
            <pc:docMk/>
            <pc:sldMk cId="4239350757" sldId="286"/>
            <ac:spMk id="2" creationId="{2D1CABCC-56CF-3C70-8301-5A6D1B2A602E}"/>
          </ac:spMkLst>
        </pc:spChg>
        <pc:spChg chg="mod">
          <ac:chgData name="Karen Velasquez" userId="ccbd2fd1-639f-4e67-91db-eeed686162cf" providerId="ADAL" clId="{8B0C1ED8-7C04-4C37-B1EA-6EEBF27E07C1}" dt="2026-06-22T13:55:50.246" v="3465" actId="1076"/>
          <ac:spMkLst>
            <pc:docMk/>
            <pc:sldMk cId="4239350757" sldId="286"/>
            <ac:spMk id="5" creationId="{E0F0035A-276D-0F92-FD1B-22A8B262A9D9}"/>
          </ac:spMkLst>
        </pc:spChg>
        <pc:picChg chg="add mod">
          <ac:chgData name="Karen Velasquez" userId="ccbd2fd1-639f-4e67-91db-eeed686162cf" providerId="ADAL" clId="{8B0C1ED8-7C04-4C37-B1EA-6EEBF27E07C1}" dt="2026-06-17T18:57:40.086" v="893" actId="14100"/>
          <ac:picMkLst>
            <pc:docMk/>
            <pc:sldMk cId="4239350757" sldId="286"/>
            <ac:picMk id="4" creationId="{6A4F4A8C-9763-EA31-DE8A-8A126831ECED}"/>
          </ac:picMkLst>
        </pc:picChg>
      </pc:sldChg>
      <pc:sldChg chg="addSp delSp modSp add mod">
        <pc:chgData name="Karen Velasquez" userId="ccbd2fd1-639f-4e67-91db-eeed686162cf" providerId="ADAL" clId="{8B0C1ED8-7C04-4C37-B1EA-6EEBF27E07C1}" dt="2026-06-17T20:47:45.550" v="989" actId="1076"/>
        <pc:sldMkLst>
          <pc:docMk/>
          <pc:sldMk cId="3591283434" sldId="287"/>
        </pc:sldMkLst>
        <pc:spChg chg="mod">
          <ac:chgData name="Karen Velasquez" userId="ccbd2fd1-639f-4e67-91db-eeed686162cf" providerId="ADAL" clId="{8B0C1ED8-7C04-4C37-B1EA-6EEBF27E07C1}" dt="2026-06-17T20:47:39.172" v="987" actId="1076"/>
          <ac:spMkLst>
            <pc:docMk/>
            <pc:sldMk cId="3591283434" sldId="287"/>
            <ac:spMk id="5" creationId="{5C340494-0E8E-E1C3-16C4-1CF3DA5EBF31}"/>
          </ac:spMkLst>
        </pc:spChg>
        <pc:picChg chg="add mod">
          <ac:chgData name="Karen Velasquez" userId="ccbd2fd1-639f-4e67-91db-eeed686162cf" providerId="ADAL" clId="{8B0C1ED8-7C04-4C37-B1EA-6EEBF27E07C1}" dt="2026-06-17T20:47:45.550" v="989" actId="1076"/>
          <ac:picMkLst>
            <pc:docMk/>
            <pc:sldMk cId="3591283434" sldId="287"/>
            <ac:picMk id="6" creationId="{3FCB176F-6B9B-AAE9-3AFD-0785D8EC1E83}"/>
          </ac:picMkLst>
        </pc:picChg>
        <pc:picChg chg="add mod">
          <ac:chgData name="Karen Velasquez" userId="ccbd2fd1-639f-4e67-91db-eeed686162cf" providerId="ADAL" clId="{8B0C1ED8-7C04-4C37-B1EA-6EEBF27E07C1}" dt="2026-06-17T20:47:40.789" v="988" actId="1076"/>
          <ac:picMkLst>
            <pc:docMk/>
            <pc:sldMk cId="3591283434" sldId="287"/>
            <ac:picMk id="8" creationId="{D62E356D-7962-273D-E117-CCC68984F207}"/>
          </ac:picMkLst>
        </pc:picChg>
      </pc:sldChg>
      <pc:sldChg chg="addSp delSp modSp add del mod ord">
        <pc:chgData name="Karen Velasquez" userId="ccbd2fd1-639f-4e67-91db-eeed686162cf" providerId="ADAL" clId="{8B0C1ED8-7C04-4C37-B1EA-6EEBF27E07C1}" dt="2026-06-22T13:50:12.770" v="3437" actId="2696"/>
        <pc:sldMkLst>
          <pc:docMk/>
          <pc:sldMk cId="1878910391" sldId="289"/>
        </pc:sldMkLst>
        <pc:spChg chg="mod">
          <ac:chgData name="Karen Velasquez" userId="ccbd2fd1-639f-4e67-91db-eeed686162cf" providerId="ADAL" clId="{8B0C1ED8-7C04-4C37-B1EA-6EEBF27E07C1}" dt="2026-06-22T13:49:44.191" v="3429" actId="14100"/>
          <ac:spMkLst>
            <pc:docMk/>
            <pc:sldMk cId="1878910391" sldId="289"/>
            <ac:spMk id="2" creationId="{3C23464D-F3C4-9D99-36FE-2B296248997A}"/>
          </ac:spMkLst>
        </pc:spChg>
      </pc:sldChg>
      <pc:sldChg chg="addSp delSp modSp add mod ord">
        <pc:chgData name="Karen Velasquez" userId="ccbd2fd1-639f-4e67-91db-eeed686162cf" providerId="ADAL" clId="{8B0C1ED8-7C04-4C37-B1EA-6EEBF27E07C1}" dt="2026-06-17T21:36:02.446" v="3145" actId="1076"/>
        <pc:sldMkLst>
          <pc:docMk/>
          <pc:sldMk cId="2040045373" sldId="290"/>
        </pc:sldMkLst>
        <pc:spChg chg="add mod">
          <ac:chgData name="Karen Velasquez" userId="ccbd2fd1-639f-4e67-91db-eeed686162cf" providerId="ADAL" clId="{8B0C1ED8-7C04-4C37-B1EA-6EEBF27E07C1}" dt="2026-06-17T21:36:00.214" v="3144" actId="1076"/>
          <ac:spMkLst>
            <pc:docMk/>
            <pc:sldMk cId="2040045373" sldId="290"/>
            <ac:spMk id="2" creationId="{B144A423-9F15-DA6C-FE58-DBEFB3A5B2F2}"/>
          </ac:spMkLst>
        </pc:spChg>
        <pc:spChg chg="mod">
          <ac:chgData name="Karen Velasquez" userId="ccbd2fd1-639f-4e67-91db-eeed686162cf" providerId="ADAL" clId="{8B0C1ED8-7C04-4C37-B1EA-6EEBF27E07C1}" dt="2026-06-17T21:36:02.446" v="3145" actId="1076"/>
          <ac:spMkLst>
            <pc:docMk/>
            <pc:sldMk cId="2040045373" sldId="290"/>
            <ac:spMk id="16" creationId="{99BA5A93-7162-4AED-9A89-169DEA544995}"/>
          </ac:spMkLst>
        </pc:spChg>
      </pc:sldChg>
      <pc:sldChg chg="addSp delSp modSp add mod ord">
        <pc:chgData name="Karen Velasquez" userId="ccbd2fd1-639f-4e67-91db-eeed686162cf" providerId="ADAL" clId="{8B0C1ED8-7C04-4C37-B1EA-6EEBF27E07C1}" dt="2026-06-22T13:54:29.471" v="3464" actId="1076"/>
        <pc:sldMkLst>
          <pc:docMk/>
          <pc:sldMk cId="1449259915" sldId="291"/>
        </pc:sldMkLst>
        <pc:spChg chg="mod">
          <ac:chgData name="Karen Velasquez" userId="ccbd2fd1-639f-4e67-91db-eeed686162cf" providerId="ADAL" clId="{8B0C1ED8-7C04-4C37-B1EA-6EEBF27E07C1}" dt="2026-06-22T13:54:29.471" v="3464" actId="1076"/>
          <ac:spMkLst>
            <pc:docMk/>
            <pc:sldMk cId="1449259915" sldId="291"/>
            <ac:spMk id="2" creationId="{6D2967DD-8AFE-7B41-28F1-6B609BB131CF}"/>
          </ac:spMkLst>
        </pc:spChg>
        <pc:spChg chg="mod">
          <ac:chgData name="Karen Velasquez" userId="ccbd2fd1-639f-4e67-91db-eeed686162cf" providerId="ADAL" clId="{8B0C1ED8-7C04-4C37-B1EA-6EEBF27E07C1}" dt="2026-06-22T13:54:26.696" v="3463" actId="1076"/>
          <ac:spMkLst>
            <pc:docMk/>
            <pc:sldMk cId="1449259915" sldId="291"/>
            <ac:spMk id="5" creationId="{2AEEE4CB-1336-9C26-F2C5-47576BE76AC6}"/>
          </ac:spMkLst>
        </pc:spChg>
        <pc:picChg chg="add del mod">
          <ac:chgData name="Karen Velasquez" userId="ccbd2fd1-639f-4e67-91db-eeed686162cf" providerId="ADAL" clId="{8B0C1ED8-7C04-4C37-B1EA-6EEBF27E07C1}" dt="2026-06-22T13:54:01.910" v="3456" actId="478"/>
          <ac:picMkLst>
            <pc:docMk/>
            <pc:sldMk cId="1449259915" sldId="291"/>
            <ac:picMk id="4" creationId="{15B718AE-7D87-12D1-B7E8-C8E61D180070}"/>
          </ac:picMkLst>
        </pc:picChg>
        <pc:picChg chg="add mod">
          <ac:chgData name="Karen Velasquez" userId="ccbd2fd1-639f-4e67-91db-eeed686162cf" providerId="ADAL" clId="{8B0C1ED8-7C04-4C37-B1EA-6EEBF27E07C1}" dt="2026-06-22T13:54:22.840" v="3462" actId="1076"/>
          <ac:picMkLst>
            <pc:docMk/>
            <pc:sldMk cId="1449259915" sldId="291"/>
            <ac:picMk id="7" creationId="{014C9D95-FE32-7175-0725-74F06667D3E2}"/>
          </ac:picMkLst>
        </pc:picChg>
      </pc:sldChg>
      <pc:sldChg chg="addSp modSp add mod">
        <pc:chgData name="Karen Velasquez" userId="ccbd2fd1-639f-4e67-91db-eeed686162cf" providerId="ADAL" clId="{8B0C1ED8-7C04-4C37-B1EA-6EEBF27E07C1}" dt="2026-06-17T21:50:51.584" v="3420" actId="1076"/>
        <pc:sldMkLst>
          <pc:docMk/>
          <pc:sldMk cId="3658126079" sldId="292"/>
        </pc:sldMkLst>
        <pc:spChg chg="mod">
          <ac:chgData name="Karen Velasquez" userId="ccbd2fd1-639f-4e67-91db-eeed686162cf" providerId="ADAL" clId="{8B0C1ED8-7C04-4C37-B1EA-6EEBF27E07C1}" dt="2026-06-17T21:47:03.805" v="3392" actId="20577"/>
          <ac:spMkLst>
            <pc:docMk/>
            <pc:sldMk cId="3658126079" sldId="292"/>
            <ac:spMk id="5" creationId="{88A67747-C4AB-839A-E75B-EA12B8A071D4}"/>
          </ac:spMkLst>
        </pc:spChg>
        <pc:picChg chg="add mod">
          <ac:chgData name="Karen Velasquez" userId="ccbd2fd1-639f-4e67-91db-eeed686162cf" providerId="ADAL" clId="{8B0C1ED8-7C04-4C37-B1EA-6EEBF27E07C1}" dt="2026-06-17T21:50:51.584" v="3420" actId="1076"/>
          <ac:picMkLst>
            <pc:docMk/>
            <pc:sldMk cId="3658126079" sldId="292"/>
            <ac:picMk id="4" creationId="{48E66CE8-CBA9-0339-66B1-E203D9C3DB37}"/>
          </ac:picMkLst>
        </pc:picChg>
        <pc:picChg chg="add mod modCrop">
          <ac:chgData name="Karen Velasquez" userId="ccbd2fd1-639f-4e67-91db-eeed686162cf" providerId="ADAL" clId="{8B0C1ED8-7C04-4C37-B1EA-6EEBF27E07C1}" dt="2026-06-17T21:50:45.792" v="3418" actId="732"/>
          <ac:picMkLst>
            <pc:docMk/>
            <pc:sldMk cId="3658126079" sldId="292"/>
            <ac:picMk id="7" creationId="{6FEC16B8-8616-2435-F6CA-E1DBD35A2D61}"/>
          </ac:picMkLst>
        </pc:picChg>
        <pc:picChg chg="add mod modCrop">
          <ac:chgData name="Karen Velasquez" userId="ccbd2fd1-639f-4e67-91db-eeed686162cf" providerId="ADAL" clId="{8B0C1ED8-7C04-4C37-B1EA-6EEBF27E07C1}" dt="2026-06-17T21:50:50.277" v="3419" actId="1076"/>
          <ac:picMkLst>
            <pc:docMk/>
            <pc:sldMk cId="3658126079" sldId="292"/>
            <ac:picMk id="9" creationId="{61FE5EB1-0EDE-8E32-C9D7-046EF4A55F05}"/>
          </ac:picMkLst>
        </pc:picChg>
      </pc:sldChg>
      <pc:sldChg chg="del">
        <pc:chgData name="Karen Velasquez" userId="ccbd2fd1-639f-4e67-91db-eeed686162cf" providerId="ADAL" clId="{8B0C1ED8-7C04-4C37-B1EA-6EEBF27E07C1}" dt="2026-06-22T13:50:07.686" v="3436" actId="2696"/>
        <pc:sldMkLst>
          <pc:docMk/>
          <pc:sldMk cId="3991665617" sldId="293"/>
        </pc:sldMkLst>
      </pc:sldChg>
      <pc:sldChg chg="modSp mod">
        <pc:chgData name="Karen Velasquez" userId="ccbd2fd1-639f-4e67-91db-eeed686162cf" providerId="ADAL" clId="{8B0C1ED8-7C04-4C37-B1EA-6EEBF27E07C1}" dt="2026-06-22T13:56:12.501" v="3468" actId="1076"/>
        <pc:sldMkLst>
          <pc:docMk/>
          <pc:sldMk cId="1084223356" sldId="294"/>
        </pc:sldMkLst>
        <pc:spChg chg="mod">
          <ac:chgData name="Karen Velasquez" userId="ccbd2fd1-639f-4e67-91db-eeed686162cf" providerId="ADAL" clId="{8B0C1ED8-7C04-4C37-B1EA-6EEBF27E07C1}" dt="2026-06-22T13:56:12.501" v="3468" actId="1076"/>
          <ac:spMkLst>
            <pc:docMk/>
            <pc:sldMk cId="1084223356" sldId="294"/>
            <ac:spMk id="2" creationId="{D9057C18-C530-C44F-C9B6-8812737D734D}"/>
          </ac:spMkLst>
        </pc:spChg>
        <pc:graphicFrameChg chg="mod">
          <ac:chgData name="Karen Velasquez" userId="ccbd2fd1-639f-4e67-91db-eeed686162cf" providerId="ADAL" clId="{8B0C1ED8-7C04-4C37-B1EA-6EEBF27E07C1}" dt="2026-06-22T13:56:09.933" v="3467" actId="1076"/>
          <ac:graphicFrameMkLst>
            <pc:docMk/>
            <pc:sldMk cId="1084223356" sldId="294"/>
            <ac:graphicFrameMk id="14" creationId="{2CCBCECE-BA9D-EC85-CB35-9DEBE17B6F35}"/>
          </ac:graphicFrameMkLst>
        </pc:graphicFrameChg>
      </pc:sldChg>
      <pc:sldChg chg="addSp modSp add mod">
        <pc:chgData name="Karen Velasquez" userId="ccbd2fd1-639f-4e67-91db-eeed686162cf" providerId="ADAL" clId="{8B0C1ED8-7C04-4C37-B1EA-6EEBF27E07C1}" dt="2026-06-22T13:50:03.274" v="3435" actId="1076"/>
        <pc:sldMkLst>
          <pc:docMk/>
          <pc:sldMk cId="1989183711" sldId="296"/>
        </pc:sldMkLst>
        <pc:spChg chg="add mod">
          <ac:chgData name="Karen Velasquez" userId="ccbd2fd1-639f-4e67-91db-eeed686162cf" providerId="ADAL" clId="{8B0C1ED8-7C04-4C37-B1EA-6EEBF27E07C1}" dt="2026-06-22T13:50:00.646" v="3434" actId="1076"/>
          <ac:spMkLst>
            <pc:docMk/>
            <pc:sldMk cId="1989183711" sldId="296"/>
            <ac:spMk id="2" creationId="{596725EA-AB4E-3297-B1CE-7AE89C150E5D}"/>
          </ac:spMkLst>
        </pc:spChg>
        <pc:spChg chg="mod">
          <ac:chgData name="Karen Velasquez" userId="ccbd2fd1-639f-4e67-91db-eeed686162cf" providerId="ADAL" clId="{8B0C1ED8-7C04-4C37-B1EA-6EEBF27E07C1}" dt="2026-06-22T13:49:27.212" v="3426" actId="1076"/>
          <ac:spMkLst>
            <pc:docMk/>
            <pc:sldMk cId="1989183711" sldId="296"/>
            <ac:spMk id="3" creationId="{D29D6E90-110F-42F3-173B-FF1A65690F79}"/>
          </ac:spMkLst>
        </pc:spChg>
        <pc:spChg chg="add mod">
          <ac:chgData name="Karen Velasquez" userId="ccbd2fd1-639f-4e67-91db-eeed686162cf" providerId="ADAL" clId="{8B0C1ED8-7C04-4C37-B1EA-6EEBF27E07C1}" dt="2026-06-22T13:50:03.274" v="3435" actId="1076"/>
          <ac:spMkLst>
            <pc:docMk/>
            <pc:sldMk cId="1989183711" sldId="296"/>
            <ac:spMk id="4" creationId="{CD98EBF1-6573-14A8-1402-66970B4E3B0F}"/>
          </ac:spMkLst>
        </pc:spChg>
        <pc:spChg chg="mod">
          <ac:chgData name="Karen Velasquez" userId="ccbd2fd1-639f-4e67-91db-eeed686162cf" providerId="ADAL" clId="{8B0C1ED8-7C04-4C37-B1EA-6EEBF27E07C1}" dt="2026-06-22T13:49:25.446" v="3425" actId="1076"/>
          <ac:spMkLst>
            <pc:docMk/>
            <pc:sldMk cId="1989183711" sldId="296"/>
            <ac:spMk id="16" creationId="{D6D213F1-80C0-3534-E2D3-7CB5BDA80E92}"/>
          </ac:spMkLst>
        </pc:spChg>
        <pc:graphicFrameChg chg="mod">
          <ac:chgData name="Karen Velasquez" userId="ccbd2fd1-639f-4e67-91db-eeed686162cf" providerId="ADAL" clId="{8B0C1ED8-7C04-4C37-B1EA-6EEBF27E07C1}" dt="2026-06-22T13:49:33.489" v="3427" actId="1076"/>
          <ac:graphicFrameMkLst>
            <pc:docMk/>
            <pc:sldMk cId="1989183711" sldId="296"/>
            <ac:graphicFrameMk id="14" creationId="{691A8319-DFFA-087D-4018-BA99B0EC295E}"/>
          </ac:graphicFrameMkLst>
        </pc:graphicFrameChg>
      </pc:sldChg>
    </pc:docChg>
  </pc:docChgLst>
  <pc:docChgLst>
    <pc:chgData name="Karen Velasquez" userId="S::kvelasquez@cnc.gob.gt::ccbd2fd1-639f-4e67-91db-eeed686162cf" providerId="AD" clId="Web-{53F0EA86-ABFD-72D4-4BAA-1525C7AD35DB}"/>
    <pc:docChg chg="modSld">
      <pc:chgData name="Karen Velasquez" userId="S::kvelasquez@cnc.gob.gt::ccbd2fd1-639f-4e67-91db-eeed686162cf" providerId="AD" clId="Web-{53F0EA86-ABFD-72D4-4BAA-1525C7AD35DB}" dt="2026-06-17T15:40:05.068" v="1641"/>
      <pc:docMkLst>
        <pc:docMk/>
      </pc:docMkLst>
      <pc:sldChg chg="addSp delSp modSp">
        <pc:chgData name="Karen Velasquez" userId="S::kvelasquez@cnc.gob.gt::ccbd2fd1-639f-4e67-91db-eeed686162cf" providerId="AD" clId="Web-{53F0EA86-ABFD-72D4-4BAA-1525C7AD35DB}" dt="2026-06-17T15:15:39.760" v="188" actId="1076"/>
        <pc:sldMkLst>
          <pc:docMk/>
          <pc:sldMk cId="1770223274" sldId="270"/>
        </pc:sldMkLst>
        <pc:spChg chg="mod">
          <ac:chgData name="Karen Velasquez" userId="S::kvelasquez@cnc.gob.gt::ccbd2fd1-639f-4e67-91db-eeed686162cf" providerId="AD" clId="Web-{53F0EA86-ABFD-72D4-4BAA-1525C7AD35DB}" dt="2026-06-17T15:14:44.055" v="144" actId="1076"/>
          <ac:spMkLst>
            <pc:docMk/>
            <pc:sldMk cId="1770223274" sldId="270"/>
            <ac:spMk id="3" creationId="{269519C6-B3F3-1F22-17F9-FB4B869EB98C}"/>
          </ac:spMkLst>
        </pc:spChg>
        <pc:spChg chg="add mod">
          <ac:chgData name="Karen Velasquez" userId="S::kvelasquez@cnc.gob.gt::ccbd2fd1-639f-4e67-91db-eeed686162cf" providerId="AD" clId="Web-{53F0EA86-ABFD-72D4-4BAA-1525C7AD35DB}" dt="2026-06-17T15:15:39.760" v="188" actId="1076"/>
          <ac:spMkLst>
            <pc:docMk/>
            <pc:sldMk cId="1770223274" sldId="270"/>
            <ac:spMk id="5" creationId="{3E3E9F08-38FD-2302-C417-3D4BF13DCD1D}"/>
          </ac:spMkLst>
        </pc:spChg>
      </pc:sldChg>
      <pc:sldChg chg="addSp delSp modSp mod setBg">
        <pc:chgData name="Karen Velasquez" userId="S::kvelasquez@cnc.gob.gt::ccbd2fd1-639f-4e67-91db-eeed686162cf" providerId="AD" clId="Web-{53F0EA86-ABFD-72D4-4BAA-1525C7AD35DB}" dt="2026-06-17T15:40:05.068" v="1641"/>
        <pc:sldMkLst>
          <pc:docMk/>
          <pc:sldMk cId="1069278926" sldId="271"/>
        </pc:sldMkLst>
        <pc:spChg chg="add mod">
          <ac:chgData name="Karen Velasquez" userId="S::kvelasquez@cnc.gob.gt::ccbd2fd1-639f-4e67-91db-eeed686162cf" providerId="AD" clId="Web-{53F0EA86-ABFD-72D4-4BAA-1525C7AD35DB}" dt="2026-06-17T15:19:09.175" v="449" actId="1076"/>
          <ac:spMkLst>
            <pc:docMk/>
            <pc:sldMk cId="1069278926" sldId="271"/>
            <ac:spMk id="3" creationId="{87AA807B-F22B-DA47-99B5-1A6A587312B2}"/>
          </ac:spMkLst>
        </pc:spChg>
        <pc:spChg chg="mod">
          <ac:chgData name="Karen Velasquez" userId="S::kvelasquez@cnc.gob.gt::ccbd2fd1-639f-4e67-91db-eeed686162cf" providerId="AD" clId="Web-{53F0EA86-ABFD-72D4-4BAA-1525C7AD35DB}" dt="2026-06-17T15:21:27.758" v="485" actId="20577"/>
          <ac:spMkLst>
            <pc:docMk/>
            <pc:sldMk cId="1069278926" sldId="271"/>
            <ac:spMk id="16" creationId="{0B768DD7-1935-0C58-9C9D-8C4958B41D73}"/>
          </ac:spMkLst>
        </pc:spChg>
        <pc:graphicFrameChg chg="add mod modGraphic">
          <ac:chgData name="Karen Velasquez" userId="S::kvelasquez@cnc.gob.gt::ccbd2fd1-639f-4e67-91db-eeed686162cf" providerId="AD" clId="Web-{53F0EA86-ABFD-72D4-4BAA-1525C7AD35DB}" dt="2026-06-17T15:40:05.068" v="1641"/>
          <ac:graphicFrameMkLst>
            <pc:docMk/>
            <pc:sldMk cId="1069278926" sldId="271"/>
            <ac:graphicFrameMk id="14" creationId="{CCF14DB1-85F3-73E5-47DF-3B311777252D}"/>
          </ac:graphicFrameMkLst>
        </pc:graphicFrameChg>
        <pc:picChg chg="add mod">
          <ac:chgData name="Karen Velasquez" userId="S::kvelasquez@cnc.gob.gt::ccbd2fd1-639f-4e67-91db-eeed686162cf" providerId="AD" clId="Web-{53F0EA86-ABFD-72D4-4BAA-1525C7AD35DB}" dt="2026-06-17T15:21:18.148" v="483" actId="14100"/>
          <ac:picMkLst>
            <pc:docMk/>
            <pc:sldMk cId="1069278926" sldId="271"/>
            <ac:picMk id="7" creationId="{68336920-0630-E26E-10D0-7990629B095A}"/>
          </ac:picMkLst>
        </pc:picChg>
      </pc:sldChg>
    </pc:docChg>
  </pc:docChgLst>
  <pc:docChgLst>
    <pc:chgData name="Karen Velasquez" userId="S::kvelasquez@cnc.gob.gt::ccbd2fd1-639f-4e67-91db-eeed686162cf" providerId="AD" clId="Web-{FD2CDB17-9879-D18B-8E32-E2D40AAE2DD5}"/>
    <pc:docChg chg="modSld">
      <pc:chgData name="Karen Velasquez" userId="S::kvelasquez@cnc.gob.gt::ccbd2fd1-639f-4e67-91db-eeed686162cf" providerId="AD" clId="Web-{FD2CDB17-9879-D18B-8E32-E2D40AAE2DD5}" dt="2026-06-17T21:56:29.121" v="35" actId="20577"/>
      <pc:docMkLst>
        <pc:docMk/>
      </pc:docMkLst>
      <pc:sldChg chg="modSp">
        <pc:chgData name="Karen Velasquez" userId="S::kvelasquez@cnc.gob.gt::ccbd2fd1-639f-4e67-91db-eeed686162cf" providerId="AD" clId="Web-{FD2CDB17-9879-D18B-8E32-E2D40AAE2DD5}" dt="2026-06-17T21:55:12.746" v="2" actId="14100"/>
        <pc:sldMkLst>
          <pc:docMk/>
          <pc:sldMk cId="1493454446" sldId="283"/>
        </pc:sldMkLst>
        <pc:spChg chg="mod">
          <ac:chgData name="Karen Velasquez" userId="S::kvelasquez@cnc.gob.gt::ccbd2fd1-639f-4e67-91db-eeed686162cf" providerId="AD" clId="Web-{FD2CDB17-9879-D18B-8E32-E2D40AAE2DD5}" dt="2026-06-17T21:55:12.746" v="2" actId="14100"/>
          <ac:spMkLst>
            <pc:docMk/>
            <pc:sldMk cId="1493454446" sldId="283"/>
            <ac:spMk id="2" creationId="{75EE9C65-1A7B-8DC9-B8D5-FA1B6FB50C44}"/>
          </ac:spMkLst>
        </pc:spChg>
        <pc:spChg chg="mod">
          <ac:chgData name="Karen Velasquez" userId="S::kvelasquez@cnc.gob.gt::ccbd2fd1-639f-4e67-91db-eeed686162cf" providerId="AD" clId="Web-{FD2CDB17-9879-D18B-8E32-E2D40AAE2DD5}" dt="2026-06-17T21:55:08.027" v="0"/>
          <ac:spMkLst>
            <pc:docMk/>
            <pc:sldMk cId="1493454446" sldId="283"/>
            <ac:spMk id="5" creationId="{3F8025BE-F8E9-61FA-47C1-BF63EE7C442B}"/>
          </ac:spMkLst>
        </pc:spChg>
        <pc:spChg chg="mod">
          <ac:chgData name="Karen Velasquez" userId="S::kvelasquez@cnc.gob.gt::ccbd2fd1-639f-4e67-91db-eeed686162cf" providerId="AD" clId="Web-{FD2CDB17-9879-D18B-8E32-E2D40AAE2DD5}" dt="2026-06-17T21:55:10.668" v="1"/>
          <ac:spMkLst>
            <pc:docMk/>
            <pc:sldMk cId="1493454446" sldId="283"/>
            <ac:spMk id="9" creationId="{E27225EB-DB30-8590-73E7-30853B1A85D9}"/>
          </ac:spMkLst>
        </pc:spChg>
      </pc:sldChg>
      <pc:sldChg chg="modSp">
        <pc:chgData name="Karen Velasquez" userId="S::kvelasquez@cnc.gob.gt::ccbd2fd1-639f-4e67-91db-eeed686162cf" providerId="AD" clId="Web-{FD2CDB17-9879-D18B-8E32-E2D40AAE2DD5}" dt="2026-06-17T21:55:25.121" v="7"/>
        <pc:sldMkLst>
          <pc:docMk/>
          <pc:sldMk cId="466832994" sldId="285"/>
        </pc:sldMkLst>
        <pc:spChg chg="mod">
          <ac:chgData name="Karen Velasquez" userId="S::kvelasquez@cnc.gob.gt::ccbd2fd1-639f-4e67-91db-eeed686162cf" providerId="AD" clId="Web-{FD2CDB17-9879-D18B-8E32-E2D40AAE2DD5}" dt="2026-06-17T21:55:17.183" v="3" actId="14100"/>
          <ac:spMkLst>
            <pc:docMk/>
            <pc:sldMk cId="466832994" sldId="285"/>
            <ac:spMk id="2" creationId="{09B3FA7F-938A-144E-763B-F7A0C5019ADA}"/>
          </ac:spMkLst>
        </pc:spChg>
        <pc:spChg chg="mod">
          <ac:chgData name="Karen Velasquez" userId="S::kvelasquez@cnc.gob.gt::ccbd2fd1-639f-4e67-91db-eeed686162cf" providerId="AD" clId="Web-{FD2CDB17-9879-D18B-8E32-E2D40AAE2DD5}" dt="2026-06-17T21:55:25.121" v="7"/>
          <ac:spMkLst>
            <pc:docMk/>
            <pc:sldMk cId="466832994" sldId="285"/>
            <ac:spMk id="5" creationId="{C4185FD5-667C-2D53-A6A2-A274CEE8942A}"/>
          </ac:spMkLst>
        </pc:spChg>
      </pc:sldChg>
      <pc:sldChg chg="modSp">
        <pc:chgData name="Karen Velasquez" userId="S::kvelasquez@cnc.gob.gt::ccbd2fd1-639f-4e67-91db-eeed686162cf" providerId="AD" clId="Web-{FD2CDB17-9879-D18B-8E32-E2D40AAE2DD5}" dt="2026-06-17T21:55:37.668" v="11"/>
        <pc:sldMkLst>
          <pc:docMk/>
          <pc:sldMk cId="4239350757" sldId="286"/>
        </pc:sldMkLst>
        <pc:spChg chg="mod">
          <ac:chgData name="Karen Velasquez" userId="S::kvelasquez@cnc.gob.gt::ccbd2fd1-639f-4e67-91db-eeed686162cf" providerId="AD" clId="Web-{FD2CDB17-9879-D18B-8E32-E2D40AAE2DD5}" dt="2026-06-17T21:55:34.808" v="10" actId="14100"/>
          <ac:spMkLst>
            <pc:docMk/>
            <pc:sldMk cId="4239350757" sldId="286"/>
            <ac:spMk id="2" creationId="{2D1CABCC-56CF-3C70-8301-5A6D1B2A602E}"/>
          </ac:spMkLst>
        </pc:spChg>
        <pc:spChg chg="mod">
          <ac:chgData name="Karen Velasquez" userId="S::kvelasquez@cnc.gob.gt::ccbd2fd1-639f-4e67-91db-eeed686162cf" providerId="AD" clId="Web-{FD2CDB17-9879-D18B-8E32-E2D40AAE2DD5}" dt="2026-06-17T21:55:37.668" v="11"/>
          <ac:spMkLst>
            <pc:docMk/>
            <pc:sldMk cId="4239350757" sldId="286"/>
            <ac:spMk id="5" creationId="{E0F0035A-276D-0F92-FD1B-22A8B262A9D9}"/>
          </ac:spMkLst>
        </pc:spChg>
      </pc:sldChg>
      <pc:sldChg chg="modSp">
        <pc:chgData name="Karen Velasquez" userId="S::kvelasquez@cnc.gob.gt::ccbd2fd1-639f-4e67-91db-eeed686162cf" providerId="AD" clId="Web-{FD2CDB17-9879-D18B-8E32-E2D40AAE2DD5}" dt="2026-06-17T21:56:19.028" v="32"/>
        <pc:sldMkLst>
          <pc:docMk/>
          <pc:sldMk cId="1449259915" sldId="291"/>
        </pc:sldMkLst>
        <pc:spChg chg="mod">
          <ac:chgData name="Karen Velasquez" userId="S::kvelasquez@cnc.gob.gt::ccbd2fd1-639f-4e67-91db-eeed686162cf" providerId="AD" clId="Web-{FD2CDB17-9879-D18B-8E32-E2D40AAE2DD5}" dt="2026-06-17T21:56:16.231" v="31" actId="14100"/>
          <ac:spMkLst>
            <pc:docMk/>
            <pc:sldMk cId="1449259915" sldId="291"/>
            <ac:spMk id="2" creationId="{6D2967DD-8AFE-7B41-28F1-6B609BB131CF}"/>
          </ac:spMkLst>
        </pc:spChg>
        <pc:spChg chg="mod">
          <ac:chgData name="Karen Velasquez" userId="S::kvelasquez@cnc.gob.gt::ccbd2fd1-639f-4e67-91db-eeed686162cf" providerId="AD" clId="Web-{FD2CDB17-9879-D18B-8E32-E2D40AAE2DD5}" dt="2026-06-17T21:56:19.028" v="32"/>
          <ac:spMkLst>
            <pc:docMk/>
            <pc:sldMk cId="1449259915" sldId="291"/>
            <ac:spMk id="5" creationId="{2AEEE4CB-1336-9C26-F2C5-47576BE76AC6}"/>
          </ac:spMkLst>
        </pc:spChg>
      </pc:sldChg>
      <pc:sldChg chg="modSp">
        <pc:chgData name="Karen Velasquez" userId="S::kvelasquez@cnc.gob.gt::ccbd2fd1-639f-4e67-91db-eeed686162cf" providerId="AD" clId="Web-{FD2CDB17-9879-D18B-8E32-E2D40AAE2DD5}" dt="2026-06-17T21:56:29.121" v="35" actId="20577"/>
        <pc:sldMkLst>
          <pc:docMk/>
          <pc:sldMk cId="3658126079" sldId="292"/>
        </pc:sldMkLst>
        <pc:spChg chg="mod">
          <ac:chgData name="Karen Velasquez" userId="S::kvelasquez@cnc.gob.gt::ccbd2fd1-639f-4e67-91db-eeed686162cf" providerId="AD" clId="Web-{FD2CDB17-9879-D18B-8E32-E2D40AAE2DD5}" dt="2026-06-17T21:56:25.918" v="34" actId="1076"/>
          <ac:spMkLst>
            <pc:docMk/>
            <pc:sldMk cId="3658126079" sldId="292"/>
            <ac:spMk id="2" creationId="{E0CC6FA2-FA70-3F0B-2E78-2A1BE14F5D88}"/>
          </ac:spMkLst>
        </pc:spChg>
        <pc:spChg chg="mod">
          <ac:chgData name="Karen Velasquez" userId="S::kvelasquez@cnc.gob.gt::ccbd2fd1-639f-4e67-91db-eeed686162cf" providerId="AD" clId="Web-{FD2CDB17-9879-D18B-8E32-E2D40AAE2DD5}" dt="2026-06-17T21:56:29.121" v="35" actId="20577"/>
          <ac:spMkLst>
            <pc:docMk/>
            <pc:sldMk cId="3658126079" sldId="292"/>
            <ac:spMk id="5" creationId="{88A67747-C4AB-839A-E75B-EA12B8A071D4}"/>
          </ac:spMkLst>
        </pc:spChg>
      </pc:sldChg>
    </pc:docChg>
  </pc:docChgLst>
  <pc:docChgLst>
    <pc:chgData name="Karen Velasquez" userId="S::kvelasquez@cnc.gob.gt::ccbd2fd1-639f-4e67-91db-eeed686162cf" providerId="AD" clId="Web-{F97BD140-0270-E93B-EFC9-9491C8DCDF65}"/>
    <pc:docChg chg="modSld">
      <pc:chgData name="Karen Velasquez" userId="S::kvelasquez@cnc.gob.gt::ccbd2fd1-639f-4e67-91db-eeed686162cf" providerId="AD" clId="Web-{F97BD140-0270-E93B-EFC9-9491C8DCDF65}" dt="2026-06-16T21:59:54.560" v="10" actId="1076"/>
      <pc:docMkLst>
        <pc:docMk/>
      </pc:docMkLst>
      <pc:sldChg chg="modSp">
        <pc:chgData name="Karen Velasquez" userId="S::kvelasquez@cnc.gob.gt::ccbd2fd1-639f-4e67-91db-eeed686162cf" providerId="AD" clId="Web-{F97BD140-0270-E93B-EFC9-9491C8DCDF65}" dt="2026-06-16T21:59:54.560" v="10" actId="1076"/>
        <pc:sldMkLst>
          <pc:docMk/>
          <pc:sldMk cId="3468994958" sldId="275"/>
        </pc:sldMkLst>
        <pc:spChg chg="mod">
          <ac:chgData name="Karen Velasquez" userId="S::kvelasquez@cnc.gob.gt::ccbd2fd1-639f-4e67-91db-eeed686162cf" providerId="AD" clId="Web-{F97BD140-0270-E93B-EFC9-9491C8DCDF65}" dt="2026-06-16T21:59:46.169" v="9" actId="20577"/>
          <ac:spMkLst>
            <pc:docMk/>
            <pc:sldMk cId="3468994958" sldId="275"/>
            <ac:spMk id="3" creationId="{269519C6-B3F3-1F22-17F9-FB4B869EB98C}"/>
          </ac:spMkLst>
        </pc:spChg>
        <pc:picChg chg="mod">
          <ac:chgData name="Karen Velasquez" userId="S::kvelasquez@cnc.gob.gt::ccbd2fd1-639f-4e67-91db-eeed686162cf" providerId="AD" clId="Web-{F97BD140-0270-E93B-EFC9-9491C8DCDF65}" dt="2026-06-16T21:59:54.560" v="10" actId="1076"/>
          <ac:picMkLst>
            <pc:docMk/>
            <pc:sldMk cId="3468994958" sldId="275"/>
            <ac:picMk id="2" creationId="{61491B4B-58B3-C7D7-4FD1-2518BD7175DD}"/>
          </ac:picMkLst>
        </pc:picChg>
      </pc:sldChg>
    </pc:docChg>
  </pc:docChgLst>
  <pc:docChgLst>
    <pc:chgData name="Karen Velasquez" userId="S::kvelasquez@cnc.gob.gt::ccbd2fd1-639f-4e67-91db-eeed686162cf" providerId="AD" clId="Web-{2B525422-D012-EDAB-DD23-D4643DE42D32}"/>
    <pc:docChg chg="addSld delSld modSld sldOrd">
      <pc:chgData name="Karen Velasquez" userId="S::kvelasquez@cnc.gob.gt::ccbd2fd1-639f-4e67-91db-eeed686162cf" providerId="AD" clId="Web-{2B525422-D012-EDAB-DD23-D4643DE42D32}" dt="2026-06-19T17:39:41.972" v="809" actId="20577"/>
      <pc:docMkLst>
        <pc:docMk/>
      </pc:docMkLst>
      <pc:sldChg chg="modSp">
        <pc:chgData name="Karen Velasquez" userId="S::kvelasquez@cnc.gob.gt::ccbd2fd1-639f-4e67-91db-eeed686162cf" providerId="AD" clId="Web-{2B525422-D012-EDAB-DD23-D4643DE42D32}" dt="2026-06-19T16:54:16.033" v="541" actId="20577"/>
        <pc:sldMkLst>
          <pc:docMk/>
          <pc:sldMk cId="2040045373" sldId="290"/>
        </pc:sldMkLst>
        <pc:spChg chg="mod">
          <ac:chgData name="Karen Velasquez" userId="S::kvelasquez@cnc.gob.gt::ccbd2fd1-639f-4e67-91db-eeed686162cf" providerId="AD" clId="Web-{2B525422-D012-EDAB-DD23-D4643DE42D32}" dt="2026-06-19T16:54:16.033" v="541" actId="20577"/>
          <ac:spMkLst>
            <pc:docMk/>
            <pc:sldMk cId="2040045373" sldId="290"/>
            <ac:spMk id="16" creationId="{99BA5A93-7162-4AED-9A89-169DEA544995}"/>
          </ac:spMkLst>
        </pc:spChg>
      </pc:sldChg>
      <pc:sldChg chg="addSp modSp add ord replId">
        <pc:chgData name="Karen Velasquez" userId="S::kvelasquez@cnc.gob.gt::ccbd2fd1-639f-4e67-91db-eeed686162cf" providerId="AD" clId="Web-{2B525422-D012-EDAB-DD23-D4643DE42D32}" dt="2026-06-19T17:37:10.368" v="756"/>
        <pc:sldMkLst>
          <pc:docMk/>
          <pc:sldMk cId="1084223356" sldId="294"/>
        </pc:sldMkLst>
        <pc:spChg chg="add mod">
          <ac:chgData name="Karen Velasquez" userId="S::kvelasquez@cnc.gob.gt::ccbd2fd1-639f-4e67-91db-eeed686162cf" providerId="AD" clId="Web-{2B525422-D012-EDAB-DD23-D4643DE42D32}" dt="2026-06-19T16:53:36.969" v="539" actId="1076"/>
          <ac:spMkLst>
            <pc:docMk/>
            <pc:sldMk cId="1084223356" sldId="294"/>
            <ac:spMk id="2" creationId="{D9057C18-C530-C44F-C9B6-8812737D734D}"/>
          </ac:spMkLst>
        </pc:spChg>
        <pc:spChg chg="mod">
          <ac:chgData name="Karen Velasquez" userId="S::kvelasquez@cnc.gob.gt::ccbd2fd1-639f-4e67-91db-eeed686162cf" providerId="AD" clId="Web-{2B525422-D012-EDAB-DD23-D4643DE42D32}" dt="2026-06-19T16:50:07.321" v="442" actId="1076"/>
          <ac:spMkLst>
            <pc:docMk/>
            <pc:sldMk cId="1084223356" sldId="294"/>
            <ac:spMk id="16" creationId="{96D6ABF5-1D77-D396-1BB1-1DF98FEFD56A}"/>
          </ac:spMkLst>
        </pc:spChg>
        <pc:graphicFrameChg chg="mod modGraphic">
          <ac:chgData name="Karen Velasquez" userId="S::kvelasquez@cnc.gob.gt::ccbd2fd1-639f-4e67-91db-eeed686162cf" providerId="AD" clId="Web-{2B525422-D012-EDAB-DD23-D4643DE42D32}" dt="2026-06-19T17:37:10.368" v="756"/>
          <ac:graphicFrameMkLst>
            <pc:docMk/>
            <pc:sldMk cId="1084223356" sldId="294"/>
            <ac:graphicFrameMk id="14" creationId="{2CCBCECE-BA9D-EC85-CB35-9DEBE17B6F35}"/>
          </ac:graphicFrameMkLst>
        </pc:graphicFrameChg>
      </pc:sldChg>
      <pc:sldChg chg="addSp delSp modSp add ord replId">
        <pc:chgData name="Karen Velasquez" userId="S::kvelasquez@cnc.gob.gt::ccbd2fd1-639f-4e67-91db-eeed686162cf" providerId="AD" clId="Web-{2B525422-D012-EDAB-DD23-D4643DE42D32}" dt="2026-06-19T17:39:41.972" v="809" actId="20577"/>
        <pc:sldMkLst>
          <pc:docMk/>
          <pc:sldMk cId="397577090" sldId="295"/>
        </pc:sldMkLst>
        <pc:spChg chg="add mod">
          <ac:chgData name="Karen Velasquez" userId="S::kvelasquez@cnc.gob.gt::ccbd2fd1-639f-4e67-91db-eeed686162cf" providerId="AD" clId="Web-{2B525422-D012-EDAB-DD23-D4643DE42D32}" dt="2026-06-19T17:39:41.972" v="809" actId="20577"/>
          <ac:spMkLst>
            <pc:docMk/>
            <pc:sldMk cId="397577090" sldId="295"/>
            <ac:spMk id="5" creationId="{D8F448A9-6D37-A618-C30B-B7A2A11B8735}"/>
          </ac:spMkLst>
        </pc:spChg>
        <pc:graphicFrameChg chg="mod modGraphic">
          <ac:chgData name="Karen Velasquez" userId="S::kvelasquez@cnc.gob.gt::ccbd2fd1-639f-4e67-91db-eeed686162cf" providerId="AD" clId="Web-{2B525422-D012-EDAB-DD23-D4643DE42D32}" dt="2026-06-19T17:36:43.288" v="750"/>
          <ac:graphicFrameMkLst>
            <pc:docMk/>
            <pc:sldMk cId="397577090" sldId="295"/>
            <ac:graphicFrameMk id="14" creationId="{0DFD0FB7-B266-8EB6-4628-CA9254198C61}"/>
          </ac:graphicFrameMkLst>
        </pc:graphicFrameChg>
      </pc:sldChg>
    </pc:docChg>
  </pc:docChgLst>
  <pc:docChgLst>
    <pc:chgData name="Gabriela Castillo" userId="S::gcastillo@cnc.gob.gt::35520018-2171-4668-b702-d5db11de4f4f" providerId="AD" clId="Web-{A1132FBC-81D7-0AAF-FBFE-DE912C73DE42}"/>
    <pc:docChg chg="modSld">
      <pc:chgData name="Gabriela Castillo" userId="S::gcastillo@cnc.gob.gt::35520018-2171-4668-b702-d5db11de4f4f" providerId="AD" clId="Web-{A1132FBC-81D7-0AAF-FBFE-DE912C73DE42}" dt="2026-06-18T18:18:34.093" v="112" actId="20577"/>
      <pc:docMkLst>
        <pc:docMk/>
      </pc:docMkLst>
      <pc:sldChg chg="modSp">
        <pc:chgData name="Gabriela Castillo" userId="S::gcastillo@cnc.gob.gt::35520018-2171-4668-b702-d5db11de4f4f" providerId="AD" clId="Web-{A1132FBC-81D7-0AAF-FBFE-DE912C73DE42}" dt="2026-06-18T18:01:11.045" v="0" actId="20577"/>
        <pc:sldMkLst>
          <pc:docMk/>
          <pc:sldMk cId="1770223274" sldId="270"/>
        </pc:sldMkLst>
        <pc:spChg chg="mod">
          <ac:chgData name="Gabriela Castillo" userId="S::gcastillo@cnc.gob.gt::35520018-2171-4668-b702-d5db11de4f4f" providerId="AD" clId="Web-{A1132FBC-81D7-0AAF-FBFE-DE912C73DE42}" dt="2026-06-18T18:01:11.045" v="0" actId="20577"/>
          <ac:spMkLst>
            <pc:docMk/>
            <pc:sldMk cId="1770223274" sldId="270"/>
            <ac:spMk id="5" creationId="{3E3E9F08-38FD-2302-C417-3D4BF13DCD1D}"/>
          </ac:spMkLst>
        </pc:spChg>
      </pc:sldChg>
      <pc:sldChg chg="modSp">
        <pc:chgData name="Gabriela Castillo" userId="S::gcastillo@cnc.gob.gt::35520018-2171-4668-b702-d5db11de4f4f" providerId="AD" clId="Web-{A1132FBC-81D7-0AAF-FBFE-DE912C73DE42}" dt="2026-06-18T18:13:43.264" v="3" actId="20577"/>
        <pc:sldMkLst>
          <pc:docMk/>
          <pc:sldMk cId="1069278926" sldId="271"/>
        </pc:sldMkLst>
        <pc:spChg chg="mod">
          <ac:chgData name="Gabriela Castillo" userId="S::gcastillo@cnc.gob.gt::35520018-2171-4668-b702-d5db11de4f4f" providerId="AD" clId="Web-{A1132FBC-81D7-0AAF-FBFE-DE912C73DE42}" dt="2026-06-18T18:13:13.733" v="1" actId="20577"/>
          <ac:spMkLst>
            <pc:docMk/>
            <pc:sldMk cId="1069278926" sldId="271"/>
            <ac:spMk id="3" creationId="{87AA807B-F22B-DA47-99B5-1A6A587312B2}"/>
          </ac:spMkLst>
        </pc:spChg>
        <pc:spChg chg="mod">
          <ac:chgData name="Gabriela Castillo" userId="S::gcastillo@cnc.gob.gt::35520018-2171-4668-b702-d5db11de4f4f" providerId="AD" clId="Web-{A1132FBC-81D7-0AAF-FBFE-DE912C73DE42}" dt="2026-06-18T18:13:43.264" v="3" actId="20577"/>
          <ac:spMkLst>
            <pc:docMk/>
            <pc:sldMk cId="1069278926" sldId="271"/>
            <ac:spMk id="16" creationId="{0B768DD7-1935-0C58-9C9D-8C4958B41D73}"/>
          </ac:spMkLst>
        </pc:spChg>
      </pc:sldChg>
      <pc:sldChg chg="modSp">
        <pc:chgData name="Gabriela Castillo" userId="S::gcastillo@cnc.gob.gt::35520018-2171-4668-b702-d5db11de4f4f" providerId="AD" clId="Web-{A1132FBC-81D7-0AAF-FBFE-DE912C73DE42}" dt="2026-06-18T18:15:14.249" v="46" actId="1076"/>
        <pc:sldMkLst>
          <pc:docMk/>
          <pc:sldMk cId="1493454446" sldId="283"/>
        </pc:sldMkLst>
        <pc:spChg chg="mod">
          <ac:chgData name="Gabriela Castillo" userId="S::gcastillo@cnc.gob.gt::35520018-2171-4668-b702-d5db11de4f4f" providerId="AD" clId="Web-{A1132FBC-81D7-0AAF-FBFE-DE912C73DE42}" dt="2026-06-18T18:14:12.780" v="21" actId="20577"/>
          <ac:spMkLst>
            <pc:docMk/>
            <pc:sldMk cId="1493454446" sldId="283"/>
            <ac:spMk id="5" creationId="{3F8025BE-F8E9-61FA-47C1-BF63EE7C442B}"/>
          </ac:spMkLst>
        </pc:spChg>
        <pc:spChg chg="mod">
          <ac:chgData name="Gabriela Castillo" userId="S::gcastillo@cnc.gob.gt::35520018-2171-4668-b702-d5db11de4f4f" providerId="AD" clId="Web-{A1132FBC-81D7-0AAF-FBFE-DE912C73DE42}" dt="2026-06-18T18:15:09.811" v="45" actId="20577"/>
          <ac:spMkLst>
            <pc:docMk/>
            <pc:sldMk cId="1493454446" sldId="283"/>
            <ac:spMk id="9" creationId="{E27225EB-DB30-8590-73E7-30853B1A85D9}"/>
          </ac:spMkLst>
        </pc:spChg>
        <pc:picChg chg="mod">
          <ac:chgData name="Gabriela Castillo" userId="S::gcastillo@cnc.gob.gt::35520018-2171-4668-b702-d5db11de4f4f" providerId="AD" clId="Web-{A1132FBC-81D7-0AAF-FBFE-DE912C73DE42}" dt="2026-06-18T18:14:21.468" v="22" actId="1076"/>
          <ac:picMkLst>
            <pc:docMk/>
            <pc:sldMk cId="1493454446" sldId="283"/>
            <ac:picMk id="8" creationId="{F74F57E9-3781-39F0-4F68-9F31272BAF97}"/>
          </ac:picMkLst>
        </pc:picChg>
        <pc:picChg chg="mod">
          <ac:chgData name="Gabriela Castillo" userId="S::gcastillo@cnc.gob.gt::35520018-2171-4668-b702-d5db11de4f4f" providerId="AD" clId="Web-{A1132FBC-81D7-0AAF-FBFE-DE912C73DE42}" dt="2026-06-18T18:15:14.249" v="46" actId="1076"/>
          <ac:picMkLst>
            <pc:docMk/>
            <pc:sldMk cId="1493454446" sldId="283"/>
            <ac:picMk id="17" creationId="{52DFD97E-9C3A-48D4-EEF4-C7F8D4882F3E}"/>
          </ac:picMkLst>
        </pc:picChg>
      </pc:sldChg>
      <pc:sldChg chg="modSp">
        <pc:chgData name="Gabriela Castillo" userId="S::gcastillo@cnc.gob.gt::35520018-2171-4668-b702-d5db11de4f4f" providerId="AD" clId="Web-{A1132FBC-81D7-0AAF-FBFE-DE912C73DE42}" dt="2026-06-18T18:15:37.499" v="50" actId="20577"/>
        <pc:sldMkLst>
          <pc:docMk/>
          <pc:sldMk cId="1684547345" sldId="284"/>
        </pc:sldMkLst>
        <pc:spChg chg="mod">
          <ac:chgData name="Gabriela Castillo" userId="S::gcastillo@cnc.gob.gt::35520018-2171-4668-b702-d5db11de4f4f" providerId="AD" clId="Web-{A1132FBC-81D7-0AAF-FBFE-DE912C73DE42}" dt="2026-06-18T18:15:26.686" v="48" actId="20577"/>
          <ac:spMkLst>
            <pc:docMk/>
            <pc:sldMk cId="1684547345" sldId="284"/>
            <ac:spMk id="3" creationId="{3451EFCB-4DBC-3A09-B146-B7AD5DCEC8A0}"/>
          </ac:spMkLst>
        </pc:spChg>
        <pc:spChg chg="mod">
          <ac:chgData name="Gabriela Castillo" userId="S::gcastillo@cnc.gob.gt::35520018-2171-4668-b702-d5db11de4f4f" providerId="AD" clId="Web-{A1132FBC-81D7-0AAF-FBFE-DE912C73DE42}" dt="2026-06-18T18:15:37.499" v="50" actId="20577"/>
          <ac:spMkLst>
            <pc:docMk/>
            <pc:sldMk cId="1684547345" sldId="284"/>
            <ac:spMk id="16" creationId="{96F487DC-18DE-F1E9-B7E8-5168740A699D}"/>
          </ac:spMkLst>
        </pc:spChg>
      </pc:sldChg>
      <pc:sldChg chg="modSp">
        <pc:chgData name="Gabriela Castillo" userId="S::gcastillo@cnc.gob.gt::35520018-2171-4668-b702-d5db11de4f4f" providerId="AD" clId="Web-{A1132FBC-81D7-0AAF-FBFE-DE912C73DE42}" dt="2026-06-18T18:15:21.140" v="47" actId="20577"/>
        <pc:sldMkLst>
          <pc:docMk/>
          <pc:sldMk cId="466832994" sldId="285"/>
        </pc:sldMkLst>
        <pc:spChg chg="mod">
          <ac:chgData name="Gabriela Castillo" userId="S::gcastillo@cnc.gob.gt::35520018-2171-4668-b702-d5db11de4f4f" providerId="AD" clId="Web-{A1132FBC-81D7-0AAF-FBFE-DE912C73DE42}" dt="2026-06-18T18:15:21.140" v="47" actId="20577"/>
          <ac:spMkLst>
            <pc:docMk/>
            <pc:sldMk cId="466832994" sldId="285"/>
            <ac:spMk id="5" creationId="{C4185FD5-667C-2D53-A6A2-A274CEE8942A}"/>
          </ac:spMkLst>
        </pc:spChg>
      </pc:sldChg>
      <pc:sldChg chg="modSp">
        <pc:chgData name="Gabriela Castillo" userId="S::gcastillo@cnc.gob.gt::35520018-2171-4668-b702-d5db11de4f4f" providerId="AD" clId="Web-{A1132FBC-81D7-0AAF-FBFE-DE912C73DE42}" dt="2026-06-18T18:16:03.140" v="74" actId="20577"/>
        <pc:sldMkLst>
          <pc:docMk/>
          <pc:sldMk cId="4239350757" sldId="286"/>
        </pc:sldMkLst>
        <pc:spChg chg="mod">
          <ac:chgData name="Gabriela Castillo" userId="S::gcastillo@cnc.gob.gt::35520018-2171-4668-b702-d5db11de4f4f" providerId="AD" clId="Web-{A1132FBC-81D7-0AAF-FBFE-DE912C73DE42}" dt="2026-06-18T18:16:03.140" v="74" actId="20577"/>
          <ac:spMkLst>
            <pc:docMk/>
            <pc:sldMk cId="4239350757" sldId="286"/>
            <ac:spMk id="5" creationId="{E0F0035A-276D-0F92-FD1B-22A8B262A9D9}"/>
          </ac:spMkLst>
        </pc:spChg>
      </pc:sldChg>
      <pc:sldChg chg="modSp">
        <pc:chgData name="Gabriela Castillo" userId="S::gcastillo@cnc.gob.gt::35520018-2171-4668-b702-d5db11de4f4f" providerId="AD" clId="Web-{A1132FBC-81D7-0AAF-FBFE-DE912C73DE42}" dt="2026-06-18T18:16:28.093" v="77" actId="14100"/>
        <pc:sldMkLst>
          <pc:docMk/>
          <pc:sldMk cId="3591283434" sldId="287"/>
        </pc:sldMkLst>
        <pc:spChg chg="mod">
          <ac:chgData name="Gabriela Castillo" userId="S::gcastillo@cnc.gob.gt::35520018-2171-4668-b702-d5db11de4f4f" providerId="AD" clId="Web-{A1132FBC-81D7-0AAF-FBFE-DE912C73DE42}" dt="2026-06-18T18:16:28.093" v="77" actId="14100"/>
          <ac:spMkLst>
            <pc:docMk/>
            <pc:sldMk cId="3591283434" sldId="287"/>
            <ac:spMk id="2" creationId="{FE21C01B-C7E7-705E-67D9-E2006CCB0405}"/>
          </ac:spMkLst>
        </pc:spChg>
        <pc:spChg chg="mod">
          <ac:chgData name="Gabriela Castillo" userId="S::gcastillo@cnc.gob.gt::35520018-2171-4668-b702-d5db11de4f4f" providerId="AD" clId="Web-{A1132FBC-81D7-0AAF-FBFE-DE912C73DE42}" dt="2026-06-18T18:16:22.890" v="76" actId="20577"/>
          <ac:spMkLst>
            <pc:docMk/>
            <pc:sldMk cId="3591283434" sldId="287"/>
            <ac:spMk id="5" creationId="{5C340494-0E8E-E1C3-16C4-1CF3DA5EBF31}"/>
          </ac:spMkLst>
        </pc:spChg>
      </pc:sldChg>
      <pc:sldChg chg="modSp">
        <pc:chgData name="Gabriela Castillo" userId="S::gcastillo@cnc.gob.gt::35520018-2171-4668-b702-d5db11de4f4f" providerId="AD" clId="Web-{A1132FBC-81D7-0AAF-FBFE-DE912C73DE42}" dt="2026-06-18T18:18:14.499" v="97" actId="20577"/>
        <pc:sldMkLst>
          <pc:docMk/>
          <pc:sldMk cId="2040045373" sldId="290"/>
        </pc:sldMkLst>
        <pc:spChg chg="mod">
          <ac:chgData name="Gabriela Castillo" userId="S::gcastillo@cnc.gob.gt::35520018-2171-4668-b702-d5db11de4f4f" providerId="AD" clId="Web-{A1132FBC-81D7-0AAF-FBFE-DE912C73DE42}" dt="2026-06-18T18:18:14.499" v="97" actId="20577"/>
          <ac:spMkLst>
            <pc:docMk/>
            <pc:sldMk cId="2040045373" sldId="290"/>
            <ac:spMk id="2" creationId="{B144A423-9F15-DA6C-FE58-DBEFB3A5B2F2}"/>
          </ac:spMkLst>
        </pc:spChg>
        <pc:spChg chg="mod">
          <ac:chgData name="Gabriela Castillo" userId="S::gcastillo@cnc.gob.gt::35520018-2171-4668-b702-d5db11de4f4f" providerId="AD" clId="Web-{A1132FBC-81D7-0AAF-FBFE-DE912C73DE42}" dt="2026-06-18T18:17:55.077" v="96" actId="20577"/>
          <ac:spMkLst>
            <pc:docMk/>
            <pc:sldMk cId="2040045373" sldId="290"/>
            <ac:spMk id="3" creationId="{46A058C0-D3B5-3860-90B6-7FCBF6565465}"/>
          </ac:spMkLst>
        </pc:spChg>
      </pc:sldChg>
      <pc:sldChg chg="modSp">
        <pc:chgData name="Gabriela Castillo" userId="S::gcastillo@cnc.gob.gt::35520018-2171-4668-b702-d5db11de4f4f" providerId="AD" clId="Web-{A1132FBC-81D7-0AAF-FBFE-DE912C73DE42}" dt="2026-06-18T18:18:34.093" v="112" actId="20577"/>
        <pc:sldMkLst>
          <pc:docMk/>
          <pc:sldMk cId="1449259915" sldId="291"/>
        </pc:sldMkLst>
        <pc:spChg chg="mod">
          <ac:chgData name="Gabriela Castillo" userId="S::gcastillo@cnc.gob.gt::35520018-2171-4668-b702-d5db11de4f4f" providerId="AD" clId="Web-{A1132FBC-81D7-0AAF-FBFE-DE912C73DE42}" dt="2026-06-18T18:18:34.093" v="112" actId="20577"/>
          <ac:spMkLst>
            <pc:docMk/>
            <pc:sldMk cId="1449259915" sldId="291"/>
            <ac:spMk id="5" creationId="{2AEEE4CB-1336-9C26-F2C5-47576BE76AC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B3578A-9157-6141-8D8B-0147C28EC3C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GT"/>
          </a:p>
        </p:txBody>
      </p:sp>
      <p:sp>
        <p:nvSpPr>
          <p:cNvPr id="3" name="Subtítulo 2">
            <a:extLst>
              <a:ext uri="{FF2B5EF4-FFF2-40B4-BE49-F238E27FC236}">
                <a16:creationId xmlns:a16="http://schemas.microsoft.com/office/drawing/2014/main" id="{4BD462E0-B8B4-354F-B48A-FB65A684DD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GT"/>
          </a:p>
        </p:txBody>
      </p:sp>
      <p:sp>
        <p:nvSpPr>
          <p:cNvPr id="4" name="Marcador de fecha 3">
            <a:extLst>
              <a:ext uri="{FF2B5EF4-FFF2-40B4-BE49-F238E27FC236}">
                <a16:creationId xmlns:a16="http://schemas.microsoft.com/office/drawing/2014/main" id="{32CE932C-FEF6-D242-9AAF-D16F8416012A}"/>
              </a:ext>
            </a:extLst>
          </p:cNvPr>
          <p:cNvSpPr>
            <a:spLocks noGrp="1"/>
          </p:cNvSpPr>
          <p:nvPr>
            <p:ph type="dt" sz="half" idx="10"/>
          </p:nvPr>
        </p:nvSpPr>
        <p:spPr/>
        <p:txBody>
          <a:bodyPr/>
          <a:lstStyle/>
          <a:p>
            <a:fld id="{8552B0BA-3CCA-D246-BB92-D00AF938F3BB}" type="datetimeFigureOut">
              <a:rPr lang="es-GT" smtClean="0"/>
              <a:t>22/06/2026</a:t>
            </a:fld>
            <a:endParaRPr lang="es-GT"/>
          </a:p>
        </p:txBody>
      </p:sp>
      <p:sp>
        <p:nvSpPr>
          <p:cNvPr id="5" name="Marcador de pie de página 4">
            <a:extLst>
              <a:ext uri="{FF2B5EF4-FFF2-40B4-BE49-F238E27FC236}">
                <a16:creationId xmlns:a16="http://schemas.microsoft.com/office/drawing/2014/main" id="{3A073356-E3CF-4442-A9F4-814AE7FEB176}"/>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8DA816A5-86B9-7647-BA1C-B814A8164DFE}"/>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3869139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DF104F-3959-6047-92AC-779B78999E4D}"/>
              </a:ext>
            </a:extLst>
          </p:cNvPr>
          <p:cNvSpPr>
            <a:spLocks noGrp="1"/>
          </p:cNvSpPr>
          <p:nvPr>
            <p:ph type="title"/>
          </p:nvPr>
        </p:nvSpPr>
        <p:spPr/>
        <p:txBody>
          <a:bodyPr/>
          <a:lstStyle/>
          <a:p>
            <a:r>
              <a:rPr lang="es-ES"/>
              <a:t>Haga clic para modificar el estilo de título del patrón</a:t>
            </a:r>
            <a:endParaRPr lang="es-GT"/>
          </a:p>
        </p:txBody>
      </p:sp>
      <p:sp>
        <p:nvSpPr>
          <p:cNvPr id="3" name="Marcador de contenido 2">
            <a:extLst>
              <a:ext uri="{FF2B5EF4-FFF2-40B4-BE49-F238E27FC236}">
                <a16:creationId xmlns:a16="http://schemas.microsoft.com/office/drawing/2014/main" id="{CAF44DBC-E909-4F4D-9E5E-C981186D9D44}"/>
              </a:ext>
            </a:extLst>
          </p:cNvPr>
          <p:cNvSpPr>
            <a:spLocks noGrp="1"/>
          </p:cNvSpPr>
          <p:nvPr>
            <p:ph idx="1"/>
          </p:nvPr>
        </p:nvSpPr>
        <p:spPr/>
        <p:txBody>
          <a:bodyPr/>
          <a:lstStyle/>
          <a:p>
            <a:r>
              <a:rPr lang="es-ES"/>
              <a:t>Editar los estilos de texto del patrón
Segundo nivel
Tercer nivel
Cuarto nivel
Quinto nivel</a:t>
            </a:r>
            <a:endParaRPr lang="es-GT"/>
          </a:p>
        </p:txBody>
      </p:sp>
      <p:sp>
        <p:nvSpPr>
          <p:cNvPr id="4" name="Marcador de fecha 3">
            <a:extLst>
              <a:ext uri="{FF2B5EF4-FFF2-40B4-BE49-F238E27FC236}">
                <a16:creationId xmlns:a16="http://schemas.microsoft.com/office/drawing/2014/main" id="{5EF18716-8607-F748-8A1C-705618AB423E}"/>
              </a:ext>
            </a:extLst>
          </p:cNvPr>
          <p:cNvSpPr>
            <a:spLocks noGrp="1"/>
          </p:cNvSpPr>
          <p:nvPr>
            <p:ph type="dt" sz="half" idx="10"/>
          </p:nvPr>
        </p:nvSpPr>
        <p:spPr/>
        <p:txBody>
          <a:bodyPr/>
          <a:lstStyle/>
          <a:p>
            <a:fld id="{8552B0BA-3CCA-D246-BB92-D00AF938F3BB}" type="datetimeFigureOut">
              <a:rPr lang="es-GT" smtClean="0"/>
              <a:t>22/06/2026</a:t>
            </a:fld>
            <a:endParaRPr lang="es-GT"/>
          </a:p>
        </p:txBody>
      </p:sp>
      <p:sp>
        <p:nvSpPr>
          <p:cNvPr id="5" name="Marcador de pie de página 4">
            <a:extLst>
              <a:ext uri="{FF2B5EF4-FFF2-40B4-BE49-F238E27FC236}">
                <a16:creationId xmlns:a16="http://schemas.microsoft.com/office/drawing/2014/main" id="{7924D4FE-B475-144C-8FAD-BE5D3186EBBE}"/>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3D499CCD-B6C2-B94F-897E-8BC8932DE727}"/>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2454192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ECAF9E-165E-7B4C-9E0E-BFF5853E513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GT"/>
          </a:p>
        </p:txBody>
      </p:sp>
      <p:sp>
        <p:nvSpPr>
          <p:cNvPr id="3" name="Marcador de texto 2">
            <a:extLst>
              <a:ext uri="{FF2B5EF4-FFF2-40B4-BE49-F238E27FC236}">
                <a16:creationId xmlns:a16="http://schemas.microsoft.com/office/drawing/2014/main" id="{3C5485BF-8AC3-C148-9A1D-6ECE41B372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s-ES"/>
              <a:t>Editar los estilos de texto del patrón
Segundo nivel
Tercer nivel
Cuarto nivel
Quinto nivel</a:t>
            </a:r>
            <a:endParaRPr lang="es-GT"/>
          </a:p>
        </p:txBody>
      </p:sp>
      <p:sp>
        <p:nvSpPr>
          <p:cNvPr id="4" name="Marcador de fecha 3">
            <a:extLst>
              <a:ext uri="{FF2B5EF4-FFF2-40B4-BE49-F238E27FC236}">
                <a16:creationId xmlns:a16="http://schemas.microsoft.com/office/drawing/2014/main" id="{BCB6C60E-59A4-E849-BA6B-77E7B967A302}"/>
              </a:ext>
            </a:extLst>
          </p:cNvPr>
          <p:cNvSpPr>
            <a:spLocks noGrp="1"/>
          </p:cNvSpPr>
          <p:nvPr>
            <p:ph type="dt" sz="half" idx="10"/>
          </p:nvPr>
        </p:nvSpPr>
        <p:spPr/>
        <p:txBody>
          <a:bodyPr/>
          <a:lstStyle/>
          <a:p>
            <a:fld id="{8552B0BA-3CCA-D246-BB92-D00AF938F3BB}" type="datetimeFigureOut">
              <a:rPr lang="es-GT" smtClean="0"/>
              <a:t>22/06/2026</a:t>
            </a:fld>
            <a:endParaRPr lang="es-GT"/>
          </a:p>
        </p:txBody>
      </p:sp>
      <p:sp>
        <p:nvSpPr>
          <p:cNvPr id="5" name="Marcador de pie de página 4">
            <a:extLst>
              <a:ext uri="{FF2B5EF4-FFF2-40B4-BE49-F238E27FC236}">
                <a16:creationId xmlns:a16="http://schemas.microsoft.com/office/drawing/2014/main" id="{D85D5C53-892B-854B-9D23-C28147C81DFC}"/>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D6197A51-055B-3743-BC65-31B022346601}"/>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1793381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EBF840-BAE4-F34B-8801-4EA487463AFB}"/>
              </a:ext>
            </a:extLst>
          </p:cNvPr>
          <p:cNvSpPr>
            <a:spLocks noGrp="1"/>
          </p:cNvSpPr>
          <p:nvPr>
            <p:ph type="title"/>
          </p:nvPr>
        </p:nvSpPr>
        <p:spPr/>
        <p:txBody>
          <a:bodyPr/>
          <a:lstStyle/>
          <a:p>
            <a:r>
              <a:rPr lang="es-ES"/>
              <a:t>Haga clic para modificar el estilo de título del patrón</a:t>
            </a:r>
            <a:endParaRPr lang="es-GT"/>
          </a:p>
        </p:txBody>
      </p:sp>
      <p:sp>
        <p:nvSpPr>
          <p:cNvPr id="3" name="Marcador de contenido 2">
            <a:extLst>
              <a:ext uri="{FF2B5EF4-FFF2-40B4-BE49-F238E27FC236}">
                <a16:creationId xmlns:a16="http://schemas.microsoft.com/office/drawing/2014/main" id="{C3FD6930-F026-B34D-873C-247637332132}"/>
              </a:ext>
            </a:extLst>
          </p:cNvPr>
          <p:cNvSpPr>
            <a:spLocks noGrp="1"/>
          </p:cNvSpPr>
          <p:nvPr>
            <p:ph sz="half" idx="1"/>
          </p:nvPr>
        </p:nvSpPr>
        <p:spPr>
          <a:xfrm>
            <a:off x="838200" y="1825625"/>
            <a:ext cx="5181600" cy="4351338"/>
          </a:xfrm>
        </p:spPr>
        <p:txBody>
          <a:bodyPr/>
          <a:lstStyle/>
          <a:p>
            <a:r>
              <a:rPr lang="es-ES"/>
              <a:t>Editar los estilos de texto del patrón
Segundo nivel
Tercer nivel
Cuarto nivel
Quinto nivel</a:t>
            </a:r>
            <a:endParaRPr lang="es-GT"/>
          </a:p>
        </p:txBody>
      </p:sp>
      <p:sp>
        <p:nvSpPr>
          <p:cNvPr id="4" name="Marcador de contenido 3">
            <a:extLst>
              <a:ext uri="{FF2B5EF4-FFF2-40B4-BE49-F238E27FC236}">
                <a16:creationId xmlns:a16="http://schemas.microsoft.com/office/drawing/2014/main" id="{DB027978-94F2-7C49-9A97-4DBFEF3F0F9C}"/>
              </a:ext>
            </a:extLst>
          </p:cNvPr>
          <p:cNvSpPr>
            <a:spLocks noGrp="1"/>
          </p:cNvSpPr>
          <p:nvPr>
            <p:ph sz="half" idx="2"/>
          </p:nvPr>
        </p:nvSpPr>
        <p:spPr>
          <a:xfrm>
            <a:off x="6172200" y="1825625"/>
            <a:ext cx="5181600" cy="4351338"/>
          </a:xfrm>
        </p:spPr>
        <p:txBody>
          <a:bodyPr/>
          <a:lstStyle/>
          <a:p>
            <a:r>
              <a:rPr lang="es-ES"/>
              <a:t>Editar los estilos de texto del patrón
Segundo nivel
Tercer nivel
Cuarto nivel
Quinto nivel</a:t>
            </a:r>
            <a:endParaRPr lang="es-GT"/>
          </a:p>
        </p:txBody>
      </p:sp>
      <p:sp>
        <p:nvSpPr>
          <p:cNvPr id="5" name="Marcador de fecha 4">
            <a:extLst>
              <a:ext uri="{FF2B5EF4-FFF2-40B4-BE49-F238E27FC236}">
                <a16:creationId xmlns:a16="http://schemas.microsoft.com/office/drawing/2014/main" id="{26764144-ADE2-F845-8061-BE941F275C32}"/>
              </a:ext>
            </a:extLst>
          </p:cNvPr>
          <p:cNvSpPr>
            <a:spLocks noGrp="1"/>
          </p:cNvSpPr>
          <p:nvPr>
            <p:ph type="dt" sz="half" idx="10"/>
          </p:nvPr>
        </p:nvSpPr>
        <p:spPr/>
        <p:txBody>
          <a:bodyPr/>
          <a:lstStyle/>
          <a:p>
            <a:fld id="{8552B0BA-3CCA-D246-BB92-D00AF938F3BB}" type="datetimeFigureOut">
              <a:rPr lang="es-GT" smtClean="0"/>
              <a:t>22/06/2026</a:t>
            </a:fld>
            <a:endParaRPr lang="es-GT"/>
          </a:p>
        </p:txBody>
      </p:sp>
      <p:sp>
        <p:nvSpPr>
          <p:cNvPr id="6" name="Marcador de pie de página 5">
            <a:extLst>
              <a:ext uri="{FF2B5EF4-FFF2-40B4-BE49-F238E27FC236}">
                <a16:creationId xmlns:a16="http://schemas.microsoft.com/office/drawing/2014/main" id="{0A75F1C9-5A65-BF47-9176-92260EE7DA92}"/>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F46815B6-6DA8-EF4E-85EE-44EA17FC82F2}"/>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2723153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A128C0-7C0C-8F47-B536-5F9DF45D6FC4}"/>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GT"/>
          </a:p>
        </p:txBody>
      </p:sp>
      <p:sp>
        <p:nvSpPr>
          <p:cNvPr id="3" name="Marcador de texto 2">
            <a:extLst>
              <a:ext uri="{FF2B5EF4-FFF2-40B4-BE49-F238E27FC236}">
                <a16:creationId xmlns:a16="http://schemas.microsoft.com/office/drawing/2014/main" id="{E7308102-7615-804F-ADCD-248DDC3DF4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endParaRPr lang="es-GT"/>
          </a:p>
        </p:txBody>
      </p:sp>
      <p:sp>
        <p:nvSpPr>
          <p:cNvPr id="4" name="Marcador de contenido 3">
            <a:extLst>
              <a:ext uri="{FF2B5EF4-FFF2-40B4-BE49-F238E27FC236}">
                <a16:creationId xmlns:a16="http://schemas.microsoft.com/office/drawing/2014/main" id="{C30D84D3-6873-5B47-9220-E1C20F7AF6A1}"/>
              </a:ext>
            </a:extLst>
          </p:cNvPr>
          <p:cNvSpPr>
            <a:spLocks noGrp="1"/>
          </p:cNvSpPr>
          <p:nvPr>
            <p:ph sz="half" idx="2"/>
          </p:nvPr>
        </p:nvSpPr>
        <p:spPr>
          <a:xfrm>
            <a:off x="839788" y="2505075"/>
            <a:ext cx="5157787" cy="3684588"/>
          </a:xfrm>
        </p:spPr>
        <p:txBody>
          <a:bodyPr/>
          <a:lstStyle/>
          <a:p>
            <a:r>
              <a:rPr lang="es-ES"/>
              <a:t>Editar los estilos de texto del patrón
Segundo nivel
Tercer nivel
Cuarto nivel
Quinto nivel</a:t>
            </a:r>
            <a:endParaRPr lang="es-GT"/>
          </a:p>
        </p:txBody>
      </p:sp>
      <p:sp>
        <p:nvSpPr>
          <p:cNvPr id="5" name="Marcador de texto 4">
            <a:extLst>
              <a:ext uri="{FF2B5EF4-FFF2-40B4-BE49-F238E27FC236}">
                <a16:creationId xmlns:a16="http://schemas.microsoft.com/office/drawing/2014/main" id="{097814A5-AC9F-F84A-8DC8-76642F869D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endParaRPr lang="es-GT"/>
          </a:p>
        </p:txBody>
      </p:sp>
      <p:sp>
        <p:nvSpPr>
          <p:cNvPr id="6" name="Marcador de contenido 5">
            <a:extLst>
              <a:ext uri="{FF2B5EF4-FFF2-40B4-BE49-F238E27FC236}">
                <a16:creationId xmlns:a16="http://schemas.microsoft.com/office/drawing/2014/main" id="{AE368F02-15BA-6142-86A8-5697AD43194B}"/>
              </a:ext>
            </a:extLst>
          </p:cNvPr>
          <p:cNvSpPr>
            <a:spLocks noGrp="1"/>
          </p:cNvSpPr>
          <p:nvPr>
            <p:ph sz="quarter" idx="4"/>
          </p:nvPr>
        </p:nvSpPr>
        <p:spPr>
          <a:xfrm>
            <a:off x="6172200" y="2505075"/>
            <a:ext cx="5183188" cy="3684588"/>
          </a:xfrm>
        </p:spPr>
        <p:txBody>
          <a:bodyPr/>
          <a:lstStyle/>
          <a:p>
            <a:r>
              <a:rPr lang="es-ES"/>
              <a:t>Editar los estilos de texto del patrón
Segundo nivel
Tercer nivel
Cuarto nivel
Quinto nivel</a:t>
            </a:r>
            <a:endParaRPr lang="es-GT"/>
          </a:p>
        </p:txBody>
      </p:sp>
      <p:sp>
        <p:nvSpPr>
          <p:cNvPr id="7" name="Marcador de fecha 6">
            <a:extLst>
              <a:ext uri="{FF2B5EF4-FFF2-40B4-BE49-F238E27FC236}">
                <a16:creationId xmlns:a16="http://schemas.microsoft.com/office/drawing/2014/main" id="{DDECEB56-CCDA-134C-9321-BD75F86F5E91}"/>
              </a:ext>
            </a:extLst>
          </p:cNvPr>
          <p:cNvSpPr>
            <a:spLocks noGrp="1"/>
          </p:cNvSpPr>
          <p:nvPr>
            <p:ph type="dt" sz="half" idx="10"/>
          </p:nvPr>
        </p:nvSpPr>
        <p:spPr/>
        <p:txBody>
          <a:bodyPr/>
          <a:lstStyle/>
          <a:p>
            <a:fld id="{8552B0BA-3CCA-D246-BB92-D00AF938F3BB}" type="datetimeFigureOut">
              <a:rPr lang="es-GT" smtClean="0"/>
              <a:t>22/06/2026</a:t>
            </a:fld>
            <a:endParaRPr lang="es-GT"/>
          </a:p>
        </p:txBody>
      </p:sp>
      <p:sp>
        <p:nvSpPr>
          <p:cNvPr id="8" name="Marcador de pie de página 7">
            <a:extLst>
              <a:ext uri="{FF2B5EF4-FFF2-40B4-BE49-F238E27FC236}">
                <a16:creationId xmlns:a16="http://schemas.microsoft.com/office/drawing/2014/main" id="{C7BE4FD2-C573-F14C-8A6B-EB4F92E7AC0D}"/>
              </a:ext>
            </a:extLst>
          </p:cNvPr>
          <p:cNvSpPr>
            <a:spLocks noGrp="1"/>
          </p:cNvSpPr>
          <p:nvPr>
            <p:ph type="ftr" sz="quarter" idx="11"/>
          </p:nvPr>
        </p:nvSpPr>
        <p:spPr/>
        <p:txBody>
          <a:bodyPr/>
          <a:lstStyle/>
          <a:p>
            <a:endParaRPr lang="es-GT"/>
          </a:p>
        </p:txBody>
      </p:sp>
      <p:sp>
        <p:nvSpPr>
          <p:cNvPr id="9" name="Marcador de número de diapositiva 8">
            <a:extLst>
              <a:ext uri="{FF2B5EF4-FFF2-40B4-BE49-F238E27FC236}">
                <a16:creationId xmlns:a16="http://schemas.microsoft.com/office/drawing/2014/main" id="{4C1A6395-5C35-F341-96D1-CE5E7A8F99DA}"/>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3266434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825C1E-4AC5-1440-AF30-CA84B5557E51}"/>
              </a:ext>
            </a:extLst>
          </p:cNvPr>
          <p:cNvSpPr>
            <a:spLocks noGrp="1"/>
          </p:cNvSpPr>
          <p:nvPr>
            <p:ph type="title"/>
          </p:nvPr>
        </p:nvSpPr>
        <p:spPr/>
        <p:txBody>
          <a:bodyPr/>
          <a:lstStyle/>
          <a:p>
            <a:r>
              <a:rPr lang="es-ES"/>
              <a:t>Haga clic para modificar el estilo de título del patrón</a:t>
            </a:r>
            <a:endParaRPr lang="es-GT"/>
          </a:p>
        </p:txBody>
      </p:sp>
      <p:sp>
        <p:nvSpPr>
          <p:cNvPr id="3" name="Marcador de fecha 2">
            <a:extLst>
              <a:ext uri="{FF2B5EF4-FFF2-40B4-BE49-F238E27FC236}">
                <a16:creationId xmlns:a16="http://schemas.microsoft.com/office/drawing/2014/main" id="{A709ECEB-25A1-BC46-A5D2-E45C240C6FBD}"/>
              </a:ext>
            </a:extLst>
          </p:cNvPr>
          <p:cNvSpPr>
            <a:spLocks noGrp="1"/>
          </p:cNvSpPr>
          <p:nvPr>
            <p:ph type="dt" sz="half" idx="10"/>
          </p:nvPr>
        </p:nvSpPr>
        <p:spPr/>
        <p:txBody>
          <a:bodyPr/>
          <a:lstStyle/>
          <a:p>
            <a:fld id="{8552B0BA-3CCA-D246-BB92-D00AF938F3BB}" type="datetimeFigureOut">
              <a:rPr lang="es-GT" smtClean="0"/>
              <a:t>22/06/2026</a:t>
            </a:fld>
            <a:endParaRPr lang="es-GT"/>
          </a:p>
        </p:txBody>
      </p:sp>
      <p:sp>
        <p:nvSpPr>
          <p:cNvPr id="4" name="Marcador de pie de página 3">
            <a:extLst>
              <a:ext uri="{FF2B5EF4-FFF2-40B4-BE49-F238E27FC236}">
                <a16:creationId xmlns:a16="http://schemas.microsoft.com/office/drawing/2014/main" id="{48AF3042-7F6F-9F41-A1C9-0907AB1FF05C}"/>
              </a:ext>
            </a:extLst>
          </p:cNvPr>
          <p:cNvSpPr>
            <a:spLocks noGrp="1"/>
          </p:cNvSpPr>
          <p:nvPr>
            <p:ph type="ftr" sz="quarter" idx="11"/>
          </p:nvPr>
        </p:nvSpPr>
        <p:spPr/>
        <p:txBody>
          <a:bodyPr/>
          <a:lstStyle/>
          <a:p>
            <a:endParaRPr lang="es-GT"/>
          </a:p>
        </p:txBody>
      </p:sp>
      <p:sp>
        <p:nvSpPr>
          <p:cNvPr id="5" name="Marcador de número de diapositiva 4">
            <a:extLst>
              <a:ext uri="{FF2B5EF4-FFF2-40B4-BE49-F238E27FC236}">
                <a16:creationId xmlns:a16="http://schemas.microsoft.com/office/drawing/2014/main" id="{4EB3EA2F-BF71-D04C-A90B-F56C0D24E48D}"/>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3183987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A2DAE78-1A9B-104D-BFF0-43153E5A3B23}"/>
              </a:ext>
            </a:extLst>
          </p:cNvPr>
          <p:cNvSpPr>
            <a:spLocks noGrp="1"/>
          </p:cNvSpPr>
          <p:nvPr>
            <p:ph type="dt" sz="half" idx="10"/>
          </p:nvPr>
        </p:nvSpPr>
        <p:spPr/>
        <p:txBody>
          <a:bodyPr/>
          <a:lstStyle/>
          <a:p>
            <a:fld id="{8552B0BA-3CCA-D246-BB92-D00AF938F3BB}" type="datetimeFigureOut">
              <a:rPr lang="es-GT" smtClean="0"/>
              <a:t>22/06/2026</a:t>
            </a:fld>
            <a:endParaRPr lang="es-GT"/>
          </a:p>
        </p:txBody>
      </p:sp>
      <p:sp>
        <p:nvSpPr>
          <p:cNvPr id="3" name="Marcador de pie de página 2">
            <a:extLst>
              <a:ext uri="{FF2B5EF4-FFF2-40B4-BE49-F238E27FC236}">
                <a16:creationId xmlns:a16="http://schemas.microsoft.com/office/drawing/2014/main" id="{BB1DCBAA-6D1C-1E49-81E9-B4647F77E0BC}"/>
              </a:ext>
            </a:extLst>
          </p:cNvPr>
          <p:cNvSpPr>
            <a:spLocks noGrp="1"/>
          </p:cNvSpPr>
          <p:nvPr>
            <p:ph type="ftr" sz="quarter" idx="11"/>
          </p:nvPr>
        </p:nvSpPr>
        <p:spPr/>
        <p:txBody>
          <a:bodyPr/>
          <a:lstStyle/>
          <a:p>
            <a:endParaRPr lang="es-GT"/>
          </a:p>
        </p:txBody>
      </p:sp>
      <p:sp>
        <p:nvSpPr>
          <p:cNvPr id="4" name="Marcador de número de diapositiva 3">
            <a:extLst>
              <a:ext uri="{FF2B5EF4-FFF2-40B4-BE49-F238E27FC236}">
                <a16:creationId xmlns:a16="http://schemas.microsoft.com/office/drawing/2014/main" id="{DCBF2DF7-A9A0-7F41-9DE7-412747CB3471}"/>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1925832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519AF7-8A07-A64C-852C-09134359190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GT"/>
          </a:p>
        </p:txBody>
      </p:sp>
      <p:sp>
        <p:nvSpPr>
          <p:cNvPr id="3" name="Marcador de contenido 2">
            <a:extLst>
              <a:ext uri="{FF2B5EF4-FFF2-40B4-BE49-F238E27FC236}">
                <a16:creationId xmlns:a16="http://schemas.microsoft.com/office/drawing/2014/main" id="{DC463323-8811-894C-87C8-22CC7ED7D9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s-ES"/>
              <a:t>Editar los estilos de texto del patrón
Segundo nivel
Tercer nivel
Cuarto nivel
Quinto nivel</a:t>
            </a:r>
            <a:endParaRPr lang="es-GT"/>
          </a:p>
        </p:txBody>
      </p:sp>
      <p:sp>
        <p:nvSpPr>
          <p:cNvPr id="4" name="Marcador de texto 3">
            <a:extLst>
              <a:ext uri="{FF2B5EF4-FFF2-40B4-BE49-F238E27FC236}">
                <a16:creationId xmlns:a16="http://schemas.microsoft.com/office/drawing/2014/main" id="{4EFD6BA6-18C2-0E43-8E1B-FB59BE4065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endParaRPr lang="es-GT"/>
          </a:p>
        </p:txBody>
      </p:sp>
      <p:sp>
        <p:nvSpPr>
          <p:cNvPr id="5" name="Marcador de fecha 4">
            <a:extLst>
              <a:ext uri="{FF2B5EF4-FFF2-40B4-BE49-F238E27FC236}">
                <a16:creationId xmlns:a16="http://schemas.microsoft.com/office/drawing/2014/main" id="{F476ACC2-A71C-AA45-9375-55AED2D8FDE5}"/>
              </a:ext>
            </a:extLst>
          </p:cNvPr>
          <p:cNvSpPr>
            <a:spLocks noGrp="1"/>
          </p:cNvSpPr>
          <p:nvPr>
            <p:ph type="dt" sz="half" idx="10"/>
          </p:nvPr>
        </p:nvSpPr>
        <p:spPr/>
        <p:txBody>
          <a:bodyPr/>
          <a:lstStyle/>
          <a:p>
            <a:fld id="{8552B0BA-3CCA-D246-BB92-D00AF938F3BB}" type="datetimeFigureOut">
              <a:rPr lang="es-GT" smtClean="0"/>
              <a:t>22/06/2026</a:t>
            </a:fld>
            <a:endParaRPr lang="es-GT"/>
          </a:p>
        </p:txBody>
      </p:sp>
      <p:sp>
        <p:nvSpPr>
          <p:cNvPr id="6" name="Marcador de pie de página 5">
            <a:extLst>
              <a:ext uri="{FF2B5EF4-FFF2-40B4-BE49-F238E27FC236}">
                <a16:creationId xmlns:a16="http://schemas.microsoft.com/office/drawing/2014/main" id="{F760BA5F-85F1-3F41-BB05-0F116231C390}"/>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75FB294C-05E9-1049-A27B-00F8871C2DD1}"/>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3579735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0F97BD-089A-0047-996D-59C17751C12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GT"/>
          </a:p>
        </p:txBody>
      </p:sp>
      <p:sp>
        <p:nvSpPr>
          <p:cNvPr id="3" name="Marcador de posición de imagen 2">
            <a:extLst>
              <a:ext uri="{FF2B5EF4-FFF2-40B4-BE49-F238E27FC236}">
                <a16:creationId xmlns:a16="http://schemas.microsoft.com/office/drawing/2014/main" id="{8568DC32-C94E-604B-A0C5-10875BF0BF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GT"/>
          </a:p>
        </p:txBody>
      </p:sp>
      <p:sp>
        <p:nvSpPr>
          <p:cNvPr id="4" name="Marcador de texto 3">
            <a:extLst>
              <a:ext uri="{FF2B5EF4-FFF2-40B4-BE49-F238E27FC236}">
                <a16:creationId xmlns:a16="http://schemas.microsoft.com/office/drawing/2014/main" id="{0A20C940-292F-0E42-BA96-6A3A765C67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endParaRPr lang="es-GT"/>
          </a:p>
        </p:txBody>
      </p:sp>
      <p:sp>
        <p:nvSpPr>
          <p:cNvPr id="5" name="Marcador de fecha 4">
            <a:extLst>
              <a:ext uri="{FF2B5EF4-FFF2-40B4-BE49-F238E27FC236}">
                <a16:creationId xmlns:a16="http://schemas.microsoft.com/office/drawing/2014/main" id="{C3049649-229D-5948-A501-B63DEB8BB1C6}"/>
              </a:ext>
            </a:extLst>
          </p:cNvPr>
          <p:cNvSpPr>
            <a:spLocks noGrp="1"/>
          </p:cNvSpPr>
          <p:nvPr>
            <p:ph type="dt" sz="half" idx="10"/>
          </p:nvPr>
        </p:nvSpPr>
        <p:spPr/>
        <p:txBody>
          <a:bodyPr/>
          <a:lstStyle/>
          <a:p>
            <a:fld id="{8552B0BA-3CCA-D246-BB92-D00AF938F3BB}" type="datetimeFigureOut">
              <a:rPr lang="es-GT" smtClean="0"/>
              <a:t>22/06/2026</a:t>
            </a:fld>
            <a:endParaRPr lang="es-GT"/>
          </a:p>
        </p:txBody>
      </p:sp>
      <p:sp>
        <p:nvSpPr>
          <p:cNvPr id="6" name="Marcador de pie de página 5">
            <a:extLst>
              <a:ext uri="{FF2B5EF4-FFF2-40B4-BE49-F238E27FC236}">
                <a16:creationId xmlns:a16="http://schemas.microsoft.com/office/drawing/2014/main" id="{08A2503E-95BA-D24E-B72A-F6F43BEB86F0}"/>
              </a:ext>
            </a:extLst>
          </p:cNvPr>
          <p:cNvSpPr>
            <a:spLocks noGrp="1"/>
          </p:cNvSpPr>
          <p:nvPr>
            <p:ph type="ftr" sz="quarter" idx="11"/>
          </p:nvPr>
        </p:nvSpPr>
        <p:spPr/>
        <p:txBody>
          <a:bodyPr/>
          <a:lstStyle/>
          <a:p>
            <a:endParaRPr lang="es-GT"/>
          </a:p>
        </p:txBody>
      </p:sp>
      <p:sp>
        <p:nvSpPr>
          <p:cNvPr id="7" name="Marcador de número de diapositiva 6">
            <a:extLst>
              <a:ext uri="{FF2B5EF4-FFF2-40B4-BE49-F238E27FC236}">
                <a16:creationId xmlns:a16="http://schemas.microsoft.com/office/drawing/2014/main" id="{32559918-6EB9-4940-96B3-51367236376E}"/>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1567188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8EB487-EAA1-A84B-849A-42DEB1AF79EE}"/>
              </a:ext>
            </a:extLst>
          </p:cNvPr>
          <p:cNvSpPr>
            <a:spLocks noGrp="1"/>
          </p:cNvSpPr>
          <p:nvPr>
            <p:ph type="title"/>
          </p:nvPr>
        </p:nvSpPr>
        <p:spPr/>
        <p:txBody>
          <a:bodyPr/>
          <a:lstStyle/>
          <a:p>
            <a:r>
              <a:rPr lang="es-ES"/>
              <a:t>Haga clic para modificar el estilo de título del patrón</a:t>
            </a:r>
            <a:endParaRPr lang="es-GT"/>
          </a:p>
        </p:txBody>
      </p:sp>
      <p:sp>
        <p:nvSpPr>
          <p:cNvPr id="3" name="Marcador de texto vertical 2">
            <a:extLst>
              <a:ext uri="{FF2B5EF4-FFF2-40B4-BE49-F238E27FC236}">
                <a16:creationId xmlns:a16="http://schemas.microsoft.com/office/drawing/2014/main" id="{4B29034A-01EE-0C47-8FEC-BA5E7EEF8A63}"/>
              </a:ext>
            </a:extLst>
          </p:cNvPr>
          <p:cNvSpPr>
            <a:spLocks noGrp="1"/>
          </p:cNvSpPr>
          <p:nvPr>
            <p:ph type="body" orient="vert" idx="1"/>
          </p:nvPr>
        </p:nvSpPr>
        <p:spPr/>
        <p:txBody>
          <a:bodyPr vert="eaVert"/>
          <a:lstStyle/>
          <a:p>
            <a:r>
              <a:rPr lang="es-ES"/>
              <a:t>Editar los estilos de texto del patrón
Segundo nivel
Tercer nivel
Cuarto nivel
Quinto nivel</a:t>
            </a:r>
            <a:endParaRPr lang="es-GT"/>
          </a:p>
        </p:txBody>
      </p:sp>
      <p:sp>
        <p:nvSpPr>
          <p:cNvPr id="4" name="Marcador de fecha 3">
            <a:extLst>
              <a:ext uri="{FF2B5EF4-FFF2-40B4-BE49-F238E27FC236}">
                <a16:creationId xmlns:a16="http://schemas.microsoft.com/office/drawing/2014/main" id="{AC1761A3-0142-7E42-804E-E4BAB3213D68}"/>
              </a:ext>
            </a:extLst>
          </p:cNvPr>
          <p:cNvSpPr>
            <a:spLocks noGrp="1"/>
          </p:cNvSpPr>
          <p:nvPr>
            <p:ph type="dt" sz="half" idx="10"/>
          </p:nvPr>
        </p:nvSpPr>
        <p:spPr/>
        <p:txBody>
          <a:bodyPr/>
          <a:lstStyle/>
          <a:p>
            <a:fld id="{8552B0BA-3CCA-D246-BB92-D00AF938F3BB}" type="datetimeFigureOut">
              <a:rPr lang="es-GT" smtClean="0"/>
              <a:t>22/06/2026</a:t>
            </a:fld>
            <a:endParaRPr lang="es-GT"/>
          </a:p>
        </p:txBody>
      </p:sp>
      <p:sp>
        <p:nvSpPr>
          <p:cNvPr id="5" name="Marcador de pie de página 4">
            <a:extLst>
              <a:ext uri="{FF2B5EF4-FFF2-40B4-BE49-F238E27FC236}">
                <a16:creationId xmlns:a16="http://schemas.microsoft.com/office/drawing/2014/main" id="{2ADE0058-26C4-9B4B-A8D5-79F31DAF589E}"/>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CAD1DE97-164E-9746-B7FA-691C7DBF9094}"/>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388462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7BBF326-B631-5448-8F72-F16818B2767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GT"/>
          </a:p>
        </p:txBody>
      </p:sp>
      <p:sp>
        <p:nvSpPr>
          <p:cNvPr id="3" name="Marcador de texto vertical 2">
            <a:extLst>
              <a:ext uri="{FF2B5EF4-FFF2-40B4-BE49-F238E27FC236}">
                <a16:creationId xmlns:a16="http://schemas.microsoft.com/office/drawing/2014/main" id="{5BCE8F4F-8962-874E-BA05-7C8B39785810}"/>
              </a:ext>
            </a:extLst>
          </p:cNvPr>
          <p:cNvSpPr>
            <a:spLocks noGrp="1"/>
          </p:cNvSpPr>
          <p:nvPr>
            <p:ph type="body" orient="vert" idx="1"/>
          </p:nvPr>
        </p:nvSpPr>
        <p:spPr>
          <a:xfrm>
            <a:off x="838200" y="365125"/>
            <a:ext cx="7734300" cy="5811838"/>
          </a:xfrm>
        </p:spPr>
        <p:txBody>
          <a:bodyPr vert="eaVert"/>
          <a:lstStyle/>
          <a:p>
            <a:r>
              <a:rPr lang="es-ES"/>
              <a:t>Editar los estilos de texto del patrón
Segundo nivel
Tercer nivel
Cuarto nivel
Quinto nivel</a:t>
            </a:r>
            <a:endParaRPr lang="es-GT"/>
          </a:p>
        </p:txBody>
      </p:sp>
      <p:sp>
        <p:nvSpPr>
          <p:cNvPr id="4" name="Marcador de fecha 3">
            <a:extLst>
              <a:ext uri="{FF2B5EF4-FFF2-40B4-BE49-F238E27FC236}">
                <a16:creationId xmlns:a16="http://schemas.microsoft.com/office/drawing/2014/main" id="{3AFC45AB-972C-F34D-BE14-7FD11B805171}"/>
              </a:ext>
            </a:extLst>
          </p:cNvPr>
          <p:cNvSpPr>
            <a:spLocks noGrp="1"/>
          </p:cNvSpPr>
          <p:nvPr>
            <p:ph type="dt" sz="half" idx="10"/>
          </p:nvPr>
        </p:nvSpPr>
        <p:spPr/>
        <p:txBody>
          <a:bodyPr/>
          <a:lstStyle/>
          <a:p>
            <a:fld id="{8552B0BA-3CCA-D246-BB92-D00AF938F3BB}" type="datetimeFigureOut">
              <a:rPr lang="es-GT" smtClean="0"/>
              <a:t>22/06/2026</a:t>
            </a:fld>
            <a:endParaRPr lang="es-GT"/>
          </a:p>
        </p:txBody>
      </p:sp>
      <p:sp>
        <p:nvSpPr>
          <p:cNvPr id="5" name="Marcador de pie de página 4">
            <a:extLst>
              <a:ext uri="{FF2B5EF4-FFF2-40B4-BE49-F238E27FC236}">
                <a16:creationId xmlns:a16="http://schemas.microsoft.com/office/drawing/2014/main" id="{6CB2CF8A-368B-7347-BFE9-C865B14F79E8}"/>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4D567150-0AC7-9C48-9C61-BBA901FD0764}"/>
              </a:ext>
            </a:extLst>
          </p:cNvPr>
          <p:cNvSpPr>
            <a:spLocks noGrp="1"/>
          </p:cNvSpPr>
          <p:nvPr>
            <p:ph type="sldNum" sz="quarter" idx="12"/>
          </p:nvPr>
        </p:nvSpPr>
        <p:spPr/>
        <p:txBody>
          <a:bodyPr/>
          <a:lstStyle/>
          <a:p>
            <a:fld id="{34CCA97E-B1DA-9C4E-BAA5-F80DC6EF9D8E}" type="slidenum">
              <a:rPr lang="es-GT" smtClean="0"/>
              <a:t>‹Nº›</a:t>
            </a:fld>
            <a:endParaRPr lang="es-GT"/>
          </a:p>
        </p:txBody>
      </p:sp>
    </p:spTree>
    <p:extLst>
      <p:ext uri="{BB962C8B-B14F-4D97-AF65-F5344CB8AC3E}">
        <p14:creationId xmlns:p14="http://schemas.microsoft.com/office/powerpoint/2010/main" val="2483399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61A75A8-6042-0B4F-932B-2B6E7A71BB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GT"/>
          </a:p>
        </p:txBody>
      </p:sp>
      <p:sp>
        <p:nvSpPr>
          <p:cNvPr id="3" name="Marcador de texto 2">
            <a:extLst>
              <a:ext uri="{FF2B5EF4-FFF2-40B4-BE49-F238E27FC236}">
                <a16:creationId xmlns:a16="http://schemas.microsoft.com/office/drawing/2014/main" id="{82BFDB75-FC4C-9E46-8267-F3A29FEAC8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es-ES"/>
              <a:t>Editar los estilos de texto del patrón
Segundo nivel
Tercer nivel
Cuarto nivel
Quinto nivel</a:t>
            </a:r>
            <a:endParaRPr lang="es-GT"/>
          </a:p>
        </p:txBody>
      </p:sp>
      <p:sp>
        <p:nvSpPr>
          <p:cNvPr id="4" name="Marcador de fecha 3">
            <a:extLst>
              <a:ext uri="{FF2B5EF4-FFF2-40B4-BE49-F238E27FC236}">
                <a16:creationId xmlns:a16="http://schemas.microsoft.com/office/drawing/2014/main" id="{B087E0F5-9507-234E-862A-A62C099BE0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52B0BA-3CCA-D246-BB92-D00AF938F3BB}" type="datetimeFigureOut">
              <a:rPr lang="es-GT" smtClean="0"/>
              <a:t>22/06/2026</a:t>
            </a:fld>
            <a:endParaRPr lang="es-GT"/>
          </a:p>
        </p:txBody>
      </p:sp>
      <p:sp>
        <p:nvSpPr>
          <p:cNvPr id="5" name="Marcador de pie de página 4">
            <a:extLst>
              <a:ext uri="{FF2B5EF4-FFF2-40B4-BE49-F238E27FC236}">
                <a16:creationId xmlns:a16="http://schemas.microsoft.com/office/drawing/2014/main" id="{439D3D20-0635-984A-A247-3DBABB9638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GT"/>
          </a:p>
        </p:txBody>
      </p:sp>
      <p:sp>
        <p:nvSpPr>
          <p:cNvPr id="6" name="Marcador de número de diapositiva 5">
            <a:extLst>
              <a:ext uri="{FF2B5EF4-FFF2-40B4-BE49-F238E27FC236}">
                <a16:creationId xmlns:a16="http://schemas.microsoft.com/office/drawing/2014/main" id="{EDBD18BA-F621-F448-A04A-BF0865C5F9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CCA97E-B1DA-9C4E-BAA5-F80DC6EF9D8E}" type="slidenum">
              <a:rPr lang="es-GT" smtClean="0"/>
              <a:t>‹Nº›</a:t>
            </a:fld>
            <a:endParaRPr lang="es-GT"/>
          </a:p>
        </p:txBody>
      </p:sp>
    </p:spTree>
    <p:extLst>
      <p:ext uri="{BB962C8B-B14F-4D97-AF65-F5344CB8AC3E}">
        <p14:creationId xmlns:p14="http://schemas.microsoft.com/office/powerpoint/2010/main" val="33016633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269519C6-B3F3-1F22-17F9-FB4B869EB98C}"/>
              </a:ext>
            </a:extLst>
          </p:cNvPr>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s-GT"/>
          </a:p>
        </p:txBody>
      </p:sp>
      <p:pic>
        <p:nvPicPr>
          <p:cNvPr id="2" name="Imagen 1">
            <a:extLst>
              <a:ext uri="{FF2B5EF4-FFF2-40B4-BE49-F238E27FC236}">
                <a16:creationId xmlns:a16="http://schemas.microsoft.com/office/drawing/2014/main" id="{61491B4B-58B3-C7D7-4FD1-2518BD7175DD}"/>
              </a:ext>
            </a:extLst>
          </p:cNvPr>
          <p:cNvPicPr>
            <a:picLocks noChangeAspect="1"/>
          </p:cNvPicPr>
          <p:nvPr/>
        </p:nvPicPr>
        <p:blipFill>
          <a:blip r:embed="rId2"/>
          <a:srcRect/>
          <a:stretch/>
        </p:blipFill>
        <p:spPr>
          <a:xfrm>
            <a:off x="2524240" y="1751465"/>
            <a:ext cx="7117688" cy="3380902"/>
          </a:xfrm>
          <a:prstGeom prst="rect">
            <a:avLst/>
          </a:prstGeom>
        </p:spPr>
      </p:pic>
    </p:spTree>
    <p:extLst>
      <p:ext uri="{BB962C8B-B14F-4D97-AF65-F5344CB8AC3E}">
        <p14:creationId xmlns:p14="http://schemas.microsoft.com/office/powerpoint/2010/main" val="3468994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269519C6-B3F3-1F22-17F9-FB4B869EB98C}"/>
              </a:ext>
            </a:extLst>
          </p:cNvPr>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nvGrpSpPr>
          <p:cNvPr id="11" name="Grupo 10">
            <a:extLst>
              <a:ext uri="{FF2B5EF4-FFF2-40B4-BE49-F238E27FC236}">
                <a16:creationId xmlns:a16="http://schemas.microsoft.com/office/drawing/2014/main" id="{04E6BA7F-AD96-8A6F-CDC9-0BEDD17FE946}"/>
              </a:ext>
            </a:extLst>
          </p:cNvPr>
          <p:cNvGrpSpPr/>
          <p:nvPr/>
        </p:nvGrpSpPr>
        <p:grpSpPr>
          <a:xfrm rot="16200000">
            <a:off x="-3527584" y="3375000"/>
            <a:ext cx="7010766" cy="108000"/>
            <a:chOff x="-114000" y="6750000"/>
            <a:chExt cx="12420000" cy="108000"/>
          </a:xfrm>
        </p:grpSpPr>
        <p:sp>
          <p:nvSpPr>
            <p:cNvPr id="12" name="Rectángulo 11">
              <a:extLst>
                <a:ext uri="{FF2B5EF4-FFF2-40B4-BE49-F238E27FC236}">
                  <a16:creationId xmlns:a16="http://schemas.microsoft.com/office/drawing/2014/main" id="{38A7F18D-3925-C454-BA4A-665907AEC1D2}"/>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3B397E3F-66E2-4079-0E4C-946DEF87A250}"/>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4" name="Rectángulo 13">
              <a:extLst>
                <a:ext uri="{FF2B5EF4-FFF2-40B4-BE49-F238E27FC236}">
                  <a16:creationId xmlns:a16="http://schemas.microsoft.com/office/drawing/2014/main" id="{DD0E3011-4D31-B008-3DFE-4AB38627DBE7}"/>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5" name="Título 1">
            <a:extLst>
              <a:ext uri="{FF2B5EF4-FFF2-40B4-BE49-F238E27FC236}">
                <a16:creationId xmlns:a16="http://schemas.microsoft.com/office/drawing/2014/main" id="{3E3E9F08-38FD-2302-C417-3D4BF13DCD1D}"/>
              </a:ext>
            </a:extLst>
          </p:cNvPr>
          <p:cNvSpPr txBox="1">
            <a:spLocks/>
          </p:cNvSpPr>
          <p:nvPr/>
        </p:nvSpPr>
        <p:spPr>
          <a:xfrm>
            <a:off x="573618" y="1167396"/>
            <a:ext cx="11032065" cy="452109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GT" sz="4200" b="1" dirty="0">
                <a:solidFill>
                  <a:schemeClr val="bg1"/>
                </a:solidFill>
                <a:latin typeface="Altivo Regular"/>
              </a:rPr>
              <a:t>Compromiso "Innovación digital y participación ciudadana para la auditoría social de proyectos </a:t>
            </a:r>
            <a:r>
              <a:rPr lang="es-GT" sz="4200" b="1">
                <a:solidFill>
                  <a:schemeClr val="bg1"/>
                </a:solidFill>
                <a:latin typeface="Altivo Regular"/>
              </a:rPr>
              <a:t>de los CODEDE" </a:t>
            </a:r>
            <a:br>
              <a:rPr lang="es-GT" sz="4200" b="1" dirty="0">
                <a:latin typeface="Altivo Regular" panose="020B0000000000000000" pitchFamily="34" charset="77"/>
              </a:rPr>
            </a:br>
            <a:r>
              <a:rPr lang="es-GT" sz="3200" dirty="0">
                <a:solidFill>
                  <a:srgbClr val="23B2E3"/>
                </a:solidFill>
                <a:latin typeface="Altivo Regular"/>
              </a:rPr>
              <a:t> 7mo Plan de Acción Nacional de Gobierno Abierto </a:t>
            </a:r>
            <a:endParaRPr lang="es-GT" sz="4200">
              <a:solidFill>
                <a:srgbClr val="23B2E3"/>
              </a:solidFill>
              <a:latin typeface="Altivo Regular"/>
            </a:endParaRPr>
          </a:p>
        </p:txBody>
      </p:sp>
    </p:spTree>
    <p:extLst>
      <p:ext uri="{BB962C8B-B14F-4D97-AF65-F5344CB8AC3E}">
        <p14:creationId xmlns:p14="http://schemas.microsoft.com/office/powerpoint/2010/main" val="1770223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p:cNvGrpSpPr/>
        <p:nvPr/>
      </p:nvGrpSpPr>
      <p:grpSpPr>
        <a:xfrm>
          <a:off x="0" y="0"/>
          <a:ext cx="0" cy="0"/>
          <a:chOff x="0" y="0"/>
          <a:chExt cx="0" cy="0"/>
        </a:xfrm>
      </p:grpSpPr>
      <p:grpSp>
        <p:nvGrpSpPr>
          <p:cNvPr id="15" name="Grupo 14">
            <a:extLst>
              <a:ext uri="{FF2B5EF4-FFF2-40B4-BE49-F238E27FC236}">
                <a16:creationId xmlns:a16="http://schemas.microsoft.com/office/drawing/2014/main" id="{EBAF4E52-ACD4-5923-DBE0-FA83EF22F05E}"/>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DF56E328-58CE-5966-9085-1942A13EC31E}"/>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187A2C3D-0916-29EF-4B33-44E8A8370D14}"/>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A16ACC58-829E-78E8-CEE7-F0B4574EAA89}"/>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16" name="Título 1">
            <a:extLst>
              <a:ext uri="{FF2B5EF4-FFF2-40B4-BE49-F238E27FC236}">
                <a16:creationId xmlns:a16="http://schemas.microsoft.com/office/drawing/2014/main" id="{0B768DD7-1935-0C58-9C9D-8C4958B41D73}"/>
              </a:ext>
            </a:extLst>
          </p:cNvPr>
          <p:cNvSpPr txBox="1">
            <a:spLocks/>
          </p:cNvSpPr>
          <p:nvPr/>
        </p:nvSpPr>
        <p:spPr>
          <a:xfrm>
            <a:off x="777940" y="1477385"/>
            <a:ext cx="10536054" cy="12101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GT" sz="2000" b="1" dirty="0">
                <a:solidFill>
                  <a:schemeClr val="bg1"/>
                </a:solidFill>
                <a:latin typeface="Altivo Regular"/>
              </a:rPr>
              <a:t>Hito 1: La Comisión Nacional contra la Corrupción, en coordinación con otras instituciones del Organismo Ejecutivo y el sector empresarial, realizarán articulación de esfuerzos para la mejora de </a:t>
            </a:r>
            <a:r>
              <a:rPr lang="es-GT" sz="2000" b="1">
                <a:solidFill>
                  <a:schemeClr val="bg1"/>
                </a:solidFill>
                <a:latin typeface="Altivo Regular"/>
              </a:rPr>
              <a:t>herramientas digitales que promuevan la auditoría social, como la plataforma "Transparencia CODEDE".</a:t>
            </a:r>
            <a:endParaRPr lang="es-GT" sz="2000" b="1" dirty="0">
              <a:solidFill>
                <a:schemeClr val="bg1"/>
              </a:solidFill>
              <a:latin typeface="Altivo Regular"/>
            </a:endParaRPr>
          </a:p>
        </p:txBody>
      </p:sp>
      <p:sp>
        <p:nvSpPr>
          <p:cNvPr id="3" name="Título 1">
            <a:extLst>
              <a:ext uri="{FF2B5EF4-FFF2-40B4-BE49-F238E27FC236}">
                <a16:creationId xmlns:a16="http://schemas.microsoft.com/office/drawing/2014/main" id="{87AA807B-F22B-DA47-99B5-1A6A587312B2}"/>
              </a:ext>
            </a:extLst>
          </p:cNvPr>
          <p:cNvSpPr txBox="1">
            <a:spLocks/>
          </p:cNvSpPr>
          <p:nvPr/>
        </p:nvSpPr>
        <p:spPr>
          <a:xfrm>
            <a:off x="389844" y="647198"/>
            <a:ext cx="2477952" cy="58528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GT" sz="2000">
                <a:solidFill>
                  <a:srgbClr val="87C0D5"/>
                </a:solidFill>
                <a:latin typeface="Altivo Regular"/>
              </a:rPr>
              <a:t>Avances junio 2026</a:t>
            </a:r>
            <a:endParaRPr lang="es-GT" sz="2800">
              <a:solidFill>
                <a:srgbClr val="87C0D5"/>
              </a:solidFill>
              <a:latin typeface="Altivo Regular" panose="020B0000000000000000" pitchFamily="34" charset="77"/>
            </a:endParaRPr>
          </a:p>
        </p:txBody>
      </p:sp>
      <p:pic>
        <p:nvPicPr>
          <p:cNvPr id="7" name="Imagen 6" descr="Imagen que contiene Logotipo&#10;&#10;El contenido generado por IA puede ser incorrecto.">
            <a:extLst>
              <a:ext uri="{FF2B5EF4-FFF2-40B4-BE49-F238E27FC236}">
                <a16:creationId xmlns:a16="http://schemas.microsoft.com/office/drawing/2014/main" id="{68336920-0630-E26E-10D0-7990629B095A}"/>
              </a:ext>
            </a:extLst>
          </p:cNvPr>
          <p:cNvPicPr>
            <a:picLocks noChangeAspect="1"/>
          </p:cNvPicPr>
          <p:nvPr/>
        </p:nvPicPr>
        <p:blipFill>
          <a:blip r:embed="rId2"/>
          <a:srcRect t="7193" b="7193"/>
          <a:stretch/>
        </p:blipFill>
        <p:spPr>
          <a:xfrm>
            <a:off x="10305389" y="-243719"/>
            <a:ext cx="2005733" cy="1717193"/>
          </a:xfrm>
          <a:prstGeom prst="rect">
            <a:avLst/>
          </a:prstGeom>
        </p:spPr>
      </p:pic>
      <p:graphicFrame>
        <p:nvGraphicFramePr>
          <p:cNvPr id="14" name="Tabla 13">
            <a:extLst>
              <a:ext uri="{FF2B5EF4-FFF2-40B4-BE49-F238E27FC236}">
                <a16:creationId xmlns:a16="http://schemas.microsoft.com/office/drawing/2014/main" id="{CCF14DB1-85F3-73E5-47DF-3B311777252D}"/>
              </a:ext>
            </a:extLst>
          </p:cNvPr>
          <p:cNvGraphicFramePr>
            <a:graphicFrameLocks noGrp="1"/>
          </p:cNvGraphicFramePr>
          <p:nvPr>
            <p:extLst>
              <p:ext uri="{D42A27DB-BD31-4B8C-83A1-F6EECF244321}">
                <p14:modId xmlns:p14="http://schemas.microsoft.com/office/powerpoint/2010/main" val="740403965"/>
              </p:ext>
            </p:extLst>
          </p:nvPr>
        </p:nvGraphicFramePr>
        <p:xfrm>
          <a:off x="275025" y="3225094"/>
          <a:ext cx="11641950" cy="1859280"/>
        </p:xfrm>
        <a:graphic>
          <a:graphicData uri="http://schemas.openxmlformats.org/drawingml/2006/table">
            <a:tbl>
              <a:tblPr firstRow="1" bandRow="1">
                <a:tableStyleId>{5940675A-B579-460E-94D1-54222C63F5DA}</a:tableStyleId>
              </a:tblPr>
              <a:tblGrid>
                <a:gridCol w="413357">
                  <a:extLst>
                    <a:ext uri="{9D8B030D-6E8A-4147-A177-3AD203B41FA5}">
                      <a16:colId xmlns:a16="http://schemas.microsoft.com/office/drawing/2014/main" val="4017514690"/>
                    </a:ext>
                  </a:extLst>
                </a:gridCol>
                <a:gridCol w="1824838">
                  <a:extLst>
                    <a:ext uri="{9D8B030D-6E8A-4147-A177-3AD203B41FA5}">
                      <a16:colId xmlns:a16="http://schemas.microsoft.com/office/drawing/2014/main" val="483275009"/>
                    </a:ext>
                  </a:extLst>
                </a:gridCol>
                <a:gridCol w="1119099">
                  <a:extLst>
                    <a:ext uri="{9D8B030D-6E8A-4147-A177-3AD203B41FA5}">
                      <a16:colId xmlns:a16="http://schemas.microsoft.com/office/drawing/2014/main" val="3394009428"/>
                    </a:ext>
                  </a:extLst>
                </a:gridCol>
                <a:gridCol w="875028">
                  <a:extLst>
                    <a:ext uri="{9D8B030D-6E8A-4147-A177-3AD203B41FA5}">
                      <a16:colId xmlns:a16="http://schemas.microsoft.com/office/drawing/2014/main" val="499338383"/>
                    </a:ext>
                  </a:extLst>
                </a:gridCol>
                <a:gridCol w="1030941">
                  <a:extLst>
                    <a:ext uri="{9D8B030D-6E8A-4147-A177-3AD203B41FA5}">
                      <a16:colId xmlns:a16="http://schemas.microsoft.com/office/drawing/2014/main" val="738306385"/>
                    </a:ext>
                  </a:extLst>
                </a:gridCol>
                <a:gridCol w="1066800">
                  <a:extLst>
                    <a:ext uri="{9D8B030D-6E8A-4147-A177-3AD203B41FA5}">
                      <a16:colId xmlns:a16="http://schemas.microsoft.com/office/drawing/2014/main" val="1552935065"/>
                    </a:ext>
                  </a:extLst>
                </a:gridCol>
                <a:gridCol w="208280">
                  <a:extLst>
                    <a:ext uri="{9D8B030D-6E8A-4147-A177-3AD203B41FA5}">
                      <a16:colId xmlns:a16="http://schemas.microsoft.com/office/drawing/2014/main" val="1414032914"/>
                    </a:ext>
                  </a:extLst>
                </a:gridCol>
                <a:gridCol w="239955">
                  <a:extLst>
                    <a:ext uri="{9D8B030D-6E8A-4147-A177-3AD203B41FA5}">
                      <a16:colId xmlns:a16="http://schemas.microsoft.com/office/drawing/2014/main" val="2428155502"/>
                    </a:ext>
                  </a:extLst>
                </a:gridCol>
                <a:gridCol w="215153">
                  <a:extLst>
                    <a:ext uri="{9D8B030D-6E8A-4147-A177-3AD203B41FA5}">
                      <a16:colId xmlns:a16="http://schemas.microsoft.com/office/drawing/2014/main" val="2121677974"/>
                    </a:ext>
                  </a:extLst>
                </a:gridCol>
                <a:gridCol w="215153">
                  <a:extLst>
                    <a:ext uri="{9D8B030D-6E8A-4147-A177-3AD203B41FA5}">
                      <a16:colId xmlns:a16="http://schemas.microsoft.com/office/drawing/2014/main" val="1699161700"/>
                    </a:ext>
                  </a:extLst>
                </a:gridCol>
                <a:gridCol w="231546">
                  <a:extLst>
                    <a:ext uri="{9D8B030D-6E8A-4147-A177-3AD203B41FA5}">
                      <a16:colId xmlns:a16="http://schemas.microsoft.com/office/drawing/2014/main" val="4239605161"/>
                    </a:ext>
                  </a:extLst>
                </a:gridCol>
                <a:gridCol w="247767">
                  <a:extLst>
                    <a:ext uri="{9D8B030D-6E8A-4147-A177-3AD203B41FA5}">
                      <a16:colId xmlns:a16="http://schemas.microsoft.com/office/drawing/2014/main" val="3821482988"/>
                    </a:ext>
                  </a:extLst>
                </a:gridCol>
                <a:gridCol w="208280">
                  <a:extLst>
                    <a:ext uri="{9D8B030D-6E8A-4147-A177-3AD203B41FA5}">
                      <a16:colId xmlns:a16="http://schemas.microsoft.com/office/drawing/2014/main" val="354848223"/>
                    </a:ext>
                  </a:extLst>
                </a:gridCol>
                <a:gridCol w="208280">
                  <a:extLst>
                    <a:ext uri="{9D8B030D-6E8A-4147-A177-3AD203B41FA5}">
                      <a16:colId xmlns:a16="http://schemas.microsoft.com/office/drawing/2014/main" val="1576829299"/>
                    </a:ext>
                  </a:extLst>
                </a:gridCol>
                <a:gridCol w="208280">
                  <a:extLst>
                    <a:ext uri="{9D8B030D-6E8A-4147-A177-3AD203B41FA5}">
                      <a16:colId xmlns:a16="http://schemas.microsoft.com/office/drawing/2014/main" val="2063434630"/>
                    </a:ext>
                  </a:extLst>
                </a:gridCol>
                <a:gridCol w="211567">
                  <a:extLst>
                    <a:ext uri="{9D8B030D-6E8A-4147-A177-3AD203B41FA5}">
                      <a16:colId xmlns:a16="http://schemas.microsoft.com/office/drawing/2014/main" val="4105572550"/>
                    </a:ext>
                  </a:extLst>
                </a:gridCol>
                <a:gridCol w="208280">
                  <a:extLst>
                    <a:ext uri="{9D8B030D-6E8A-4147-A177-3AD203B41FA5}">
                      <a16:colId xmlns:a16="http://schemas.microsoft.com/office/drawing/2014/main" val="3035440004"/>
                    </a:ext>
                  </a:extLst>
                </a:gridCol>
                <a:gridCol w="208280">
                  <a:extLst>
                    <a:ext uri="{9D8B030D-6E8A-4147-A177-3AD203B41FA5}">
                      <a16:colId xmlns:a16="http://schemas.microsoft.com/office/drawing/2014/main" val="3958395125"/>
                    </a:ext>
                  </a:extLst>
                </a:gridCol>
                <a:gridCol w="208280">
                  <a:extLst>
                    <a:ext uri="{9D8B030D-6E8A-4147-A177-3AD203B41FA5}">
                      <a16:colId xmlns:a16="http://schemas.microsoft.com/office/drawing/2014/main" val="2643146007"/>
                    </a:ext>
                  </a:extLst>
                </a:gridCol>
                <a:gridCol w="217843">
                  <a:extLst>
                    <a:ext uri="{9D8B030D-6E8A-4147-A177-3AD203B41FA5}">
                      <a16:colId xmlns:a16="http://schemas.microsoft.com/office/drawing/2014/main" val="1160594104"/>
                    </a:ext>
                  </a:extLst>
                </a:gridCol>
                <a:gridCol w="208280">
                  <a:extLst>
                    <a:ext uri="{9D8B030D-6E8A-4147-A177-3AD203B41FA5}">
                      <a16:colId xmlns:a16="http://schemas.microsoft.com/office/drawing/2014/main" val="3980943345"/>
                    </a:ext>
                  </a:extLst>
                </a:gridCol>
                <a:gridCol w="208280">
                  <a:extLst>
                    <a:ext uri="{9D8B030D-6E8A-4147-A177-3AD203B41FA5}">
                      <a16:colId xmlns:a16="http://schemas.microsoft.com/office/drawing/2014/main" val="3696266524"/>
                    </a:ext>
                  </a:extLst>
                </a:gridCol>
                <a:gridCol w="208280">
                  <a:extLst>
                    <a:ext uri="{9D8B030D-6E8A-4147-A177-3AD203B41FA5}">
                      <a16:colId xmlns:a16="http://schemas.microsoft.com/office/drawing/2014/main" val="273524105"/>
                    </a:ext>
                  </a:extLst>
                </a:gridCol>
                <a:gridCol w="208280">
                  <a:extLst>
                    <a:ext uri="{9D8B030D-6E8A-4147-A177-3AD203B41FA5}">
                      <a16:colId xmlns:a16="http://schemas.microsoft.com/office/drawing/2014/main" val="1627005287"/>
                    </a:ext>
                  </a:extLst>
                </a:gridCol>
                <a:gridCol w="208280">
                  <a:extLst>
                    <a:ext uri="{9D8B030D-6E8A-4147-A177-3AD203B41FA5}">
                      <a16:colId xmlns:a16="http://schemas.microsoft.com/office/drawing/2014/main" val="3496737700"/>
                    </a:ext>
                  </a:extLst>
                </a:gridCol>
                <a:gridCol w="1233543">
                  <a:extLst>
                    <a:ext uri="{9D8B030D-6E8A-4147-A177-3AD203B41FA5}">
                      <a16:colId xmlns:a16="http://schemas.microsoft.com/office/drawing/2014/main" val="1563157641"/>
                    </a:ext>
                  </a:extLst>
                </a:gridCol>
              </a:tblGrid>
              <a:tr h="218440">
                <a:tc rowSpan="2">
                  <a:txBody>
                    <a:bodyPr/>
                    <a:lstStyle/>
                    <a:p>
                      <a:r>
                        <a:rPr lang="es-ES" sz="1100" dirty="0"/>
                        <a:t>No.</a:t>
                      </a:r>
                    </a:p>
                  </a:txBody>
                  <a:tcPr>
                    <a:solidFill>
                      <a:srgbClr val="CAD9EC"/>
                    </a:solidFill>
                  </a:tcPr>
                </a:tc>
                <a:tc rowSpan="2">
                  <a:txBody>
                    <a:bodyPr/>
                    <a:lstStyle/>
                    <a:p>
                      <a:r>
                        <a:rPr lang="es-ES" sz="1100" dirty="0"/>
                        <a:t>Descripción de Actividades a desarrollar en cada hito</a:t>
                      </a:r>
                    </a:p>
                  </a:txBody>
                  <a:tcPr>
                    <a:solidFill>
                      <a:srgbClr val="CAD9EC"/>
                    </a:solidFill>
                  </a:tcPr>
                </a:tc>
                <a:tc rowSpan="2">
                  <a:txBody>
                    <a:bodyPr/>
                    <a:lstStyle/>
                    <a:p>
                      <a:r>
                        <a:rPr lang="es-ES" sz="1100"/>
                        <a:t>Temporalidad de cumplimiento </a:t>
                      </a:r>
                      <a:endParaRPr lang="es-ES" sz="1100" dirty="0"/>
                    </a:p>
                  </a:txBody>
                  <a:tcPr>
                    <a:solidFill>
                      <a:srgbClr val="CAD9EC"/>
                    </a:solidFill>
                  </a:tcPr>
                </a:tc>
                <a:tc rowSpan="2">
                  <a:txBody>
                    <a:bodyPr/>
                    <a:lstStyle/>
                    <a:p>
                      <a:r>
                        <a:rPr lang="es-ES" sz="1100" dirty="0"/>
                        <a:t>Institución responsable </a:t>
                      </a:r>
                    </a:p>
                  </a:txBody>
                  <a:tcPr>
                    <a:solidFill>
                      <a:srgbClr val="CAD9EC"/>
                    </a:solidFill>
                  </a:tcPr>
                </a:tc>
                <a:tc rowSpan="2">
                  <a:txBody>
                    <a:bodyPr/>
                    <a:lstStyle/>
                    <a:p>
                      <a:r>
                        <a:rPr lang="es-ES" sz="1100" dirty="0"/>
                        <a:t>Producto</a:t>
                      </a:r>
                    </a:p>
                  </a:txBody>
                  <a:tcPr>
                    <a:solidFill>
                      <a:srgbClr val="CAD9EC"/>
                    </a:solidFill>
                  </a:tcPr>
                </a:tc>
                <a:tc rowSpan="2">
                  <a:txBody>
                    <a:bodyPr/>
                    <a:lstStyle/>
                    <a:p>
                      <a:r>
                        <a:rPr lang="es-ES" sz="1100"/>
                        <a:t>% Programado</a:t>
                      </a:r>
                      <a:endParaRPr lang="es-ES" sz="1100" dirty="0"/>
                    </a:p>
                  </a:txBody>
                  <a:tcPr>
                    <a:solidFill>
                      <a:srgbClr val="CAD9EC"/>
                    </a:solidFill>
                  </a:tcPr>
                </a:tc>
                <a:tc gridSpan="10">
                  <a:txBody>
                    <a:bodyPr/>
                    <a:lstStyle/>
                    <a:p>
                      <a:r>
                        <a:rPr lang="es-ES" sz="1100"/>
                        <a:t>2026</a:t>
                      </a:r>
                      <a:endParaRPr lang="es-ES" sz="1100" dirty="0"/>
                    </a:p>
                  </a:txBody>
                  <a:tcPr>
                    <a:solidFill>
                      <a:srgbClr val="CAD9EC"/>
                    </a:solidFill>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GT"/>
                    </a:p>
                  </a:txBody>
                  <a:tcPr/>
                </a:tc>
                <a:tc gridSpan="9">
                  <a:txBody>
                    <a:bodyPr/>
                    <a:lstStyle/>
                    <a:p>
                      <a:r>
                        <a:rPr lang="es-ES" sz="1100"/>
                        <a:t>2027</a:t>
                      </a:r>
                      <a:endParaRPr lang="es-ES" sz="1100" dirty="0"/>
                    </a:p>
                  </a:txBody>
                  <a:tcPr>
                    <a:solidFill>
                      <a:srgbClr val="CAD9EC"/>
                    </a:solidFill>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rowSpan="2">
                  <a:txBody>
                    <a:bodyPr/>
                    <a:lstStyle/>
                    <a:p>
                      <a:r>
                        <a:rPr lang="es-ES" sz="1100" dirty="0"/>
                        <a:t>Unidad Personal Responsable </a:t>
                      </a:r>
                    </a:p>
                  </a:txBody>
                  <a:tcPr>
                    <a:solidFill>
                      <a:srgbClr val="CAD9EC"/>
                    </a:solidFill>
                  </a:tcPr>
                </a:tc>
                <a:extLst>
                  <a:ext uri="{0D108BD9-81ED-4DB2-BD59-A6C34878D82A}">
                    <a16:rowId xmlns:a16="http://schemas.microsoft.com/office/drawing/2014/main" val="2984927358"/>
                  </a:ext>
                </a:extLst>
              </a:tr>
              <a:tr h="218440">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a:txBody>
                    <a:bodyPr/>
                    <a:lstStyle/>
                    <a:p>
                      <a:pPr lvl="0" algn="ctr">
                        <a:buNone/>
                      </a:pPr>
                      <a:r>
                        <a:rPr lang="es-ES" sz="1100" dirty="0"/>
                        <a:t>O</a:t>
                      </a:r>
                    </a:p>
                  </a:txBody>
                  <a:tcPr>
                    <a:solidFill>
                      <a:srgbClr val="CAD9EC"/>
                    </a:solidFill>
                  </a:tcPr>
                </a:tc>
                <a:tc>
                  <a:txBody>
                    <a:bodyPr/>
                    <a:lstStyle/>
                    <a:p>
                      <a:pPr lvl="0" algn="ctr">
                        <a:buNone/>
                      </a:pPr>
                      <a:r>
                        <a:rPr lang="es-ES" sz="1100" dirty="0"/>
                        <a:t>N</a:t>
                      </a:r>
                    </a:p>
                  </a:txBody>
                  <a:tcPr>
                    <a:solidFill>
                      <a:srgbClr val="CAD9EC"/>
                    </a:solidFill>
                  </a:tcPr>
                </a:tc>
                <a:tc>
                  <a:txBody>
                    <a:bodyPr/>
                    <a:lstStyle/>
                    <a:p>
                      <a:pPr lvl="0" algn="ctr">
                        <a:buNone/>
                      </a:pPr>
                      <a:r>
                        <a:rPr lang="es-ES" sz="1100" dirty="0"/>
                        <a:t>D</a:t>
                      </a:r>
                    </a:p>
                  </a:txBody>
                  <a:tcPr>
                    <a:solidFill>
                      <a:srgbClr val="CAD9EC"/>
                    </a:solidFill>
                  </a:tcPr>
                </a:tc>
                <a:tc>
                  <a:txBody>
                    <a:bodyPr/>
                    <a:lstStyle/>
                    <a:p>
                      <a:pPr lvl="0" algn="ctr">
                        <a:buNone/>
                      </a:pPr>
                      <a:r>
                        <a:rPr lang="es-ES" sz="1100" dirty="0"/>
                        <a:t>E</a:t>
                      </a:r>
                    </a:p>
                  </a:txBody>
                  <a:tcPr>
                    <a:solidFill>
                      <a:srgbClr val="CAD9EC"/>
                    </a:solidFill>
                  </a:tcPr>
                </a:tc>
                <a:tc>
                  <a:txBody>
                    <a:bodyPr/>
                    <a:lstStyle/>
                    <a:p>
                      <a:pPr lvl="0" algn="ctr">
                        <a:buNone/>
                      </a:pPr>
                      <a:r>
                        <a:rPr lang="es-ES" sz="1100" dirty="0"/>
                        <a:t>F</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vMerge="1">
                  <a:txBody>
                    <a:bodyPr/>
                    <a:lstStyle/>
                    <a:p>
                      <a:endParaRPr lang="es-ES" sz="1100" dirty="0"/>
                    </a:p>
                  </a:txBody>
                  <a:tcPr marL="0" marR="0" marT="0" marB="0" horzOverflow="overflow"/>
                </a:tc>
                <a:extLst>
                  <a:ext uri="{0D108BD9-81ED-4DB2-BD59-A6C34878D82A}">
                    <a16:rowId xmlns:a16="http://schemas.microsoft.com/office/drawing/2014/main" val="1425620236"/>
                  </a:ext>
                </a:extLst>
              </a:tr>
              <a:tr h="264160">
                <a:tc>
                  <a:txBody>
                    <a:bodyPr/>
                    <a:lstStyle/>
                    <a:p>
                      <a:r>
                        <a:rPr lang="es-ES" sz="1100">
                          <a:solidFill>
                            <a:srgbClr val="FF0000"/>
                          </a:solidFill>
                        </a:rPr>
                        <a:t>1.3</a:t>
                      </a:r>
                      <a:endParaRPr lang="es-ES" sz="1100" dirty="0">
                        <a:solidFill>
                          <a:srgbClr val="FF0000"/>
                        </a:solidFill>
                      </a:endParaRPr>
                    </a:p>
                  </a:txBody>
                  <a:tcPr>
                    <a:solidFill>
                      <a:schemeClr val="bg1"/>
                    </a:solidFill>
                  </a:tcPr>
                </a:tc>
                <a:tc>
                  <a:txBody>
                    <a:bodyPr/>
                    <a:lstStyle/>
                    <a:p>
                      <a:r>
                        <a:rPr lang="es-ES" sz="1100" dirty="0"/>
                        <a:t>Traslado mensual a SCEP del reporte de las calificaciones ciudadanas emitidas en "Transparencia CODEDE" para su seguimiento en el marco del Observatorio </a:t>
                      </a:r>
                      <a:r>
                        <a:rPr lang="es-ES" sz="1100"/>
                        <a:t>Ciudadana del SISCODE. </a:t>
                      </a:r>
                      <a:endParaRPr lang="es-ES" sz="1100" dirty="0"/>
                    </a:p>
                  </a:txBody>
                  <a:tcPr>
                    <a:solidFill>
                      <a:schemeClr val="bg1"/>
                    </a:solidFill>
                  </a:tcPr>
                </a:tc>
                <a:tc>
                  <a:txBody>
                    <a:bodyPr/>
                    <a:lstStyle/>
                    <a:p>
                      <a:r>
                        <a:rPr lang="es-ES" sz="1100"/>
                        <a:t>Dic- 26</a:t>
                      </a:r>
                      <a:endParaRPr lang="es-ES" sz="1100" dirty="0"/>
                    </a:p>
                  </a:txBody>
                  <a:tcPr>
                    <a:solidFill>
                      <a:schemeClr val="bg1"/>
                    </a:solidFill>
                  </a:tcPr>
                </a:tc>
                <a:tc>
                  <a:txBody>
                    <a:bodyPr/>
                    <a:lstStyle/>
                    <a:p>
                      <a:r>
                        <a:rPr lang="es-ES" sz="1100" dirty="0"/>
                        <a:t>CNC</a:t>
                      </a:r>
                    </a:p>
                  </a:txBody>
                  <a:tcPr>
                    <a:solidFill>
                      <a:schemeClr val="bg1"/>
                    </a:solidFill>
                  </a:tcPr>
                </a:tc>
                <a:tc>
                  <a:txBody>
                    <a:bodyPr/>
                    <a:lstStyle/>
                    <a:p>
                      <a:r>
                        <a:rPr lang="es-ES" sz="1100" dirty="0"/>
                        <a:t>Reporte mensual de </a:t>
                      </a:r>
                      <a:r>
                        <a:rPr lang="es-ES" sz="1100"/>
                        <a:t>calificaciones ciudadanas. </a:t>
                      </a:r>
                      <a:endParaRPr lang="es-ES" sz="1100" dirty="0"/>
                    </a:p>
                  </a:txBody>
                  <a:tcPr>
                    <a:solidFill>
                      <a:schemeClr val="bg1"/>
                    </a:solidFill>
                  </a:tcPr>
                </a:tc>
                <a:tc>
                  <a:txBody>
                    <a:bodyPr/>
                    <a:lstStyle/>
                    <a:p>
                      <a:r>
                        <a:rPr lang="es-ES" sz="1100" dirty="0">
                          <a:solidFill>
                            <a:srgbClr val="FF0000"/>
                          </a:solidFill>
                        </a:rPr>
                        <a:t>14.28%</a:t>
                      </a:r>
                    </a:p>
                  </a:txBody>
                  <a:tcPr>
                    <a:solidFill>
                      <a:schemeClr val="bg1"/>
                    </a:solidFill>
                  </a:tcPr>
                </a:tc>
                <a:tc>
                  <a:txBody>
                    <a:bodyPr/>
                    <a:lstStyle/>
                    <a:p>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endParaRPr lang="es-GT" dirty="0"/>
                    </a:p>
                  </a:txBody>
                  <a:tcPr>
                    <a:solidFill>
                      <a:schemeClr val="bg1"/>
                    </a:solidFill>
                  </a:tcPr>
                </a:tc>
                <a:tc>
                  <a:txBody>
                    <a:bodyPr/>
                    <a:lstStyle/>
                    <a:p>
                      <a:r>
                        <a:rPr lang="es-ES" sz="1100" dirty="0"/>
                        <a:t>Dirección de Participación Ciudadana e Inclusión de la CNC con apoyo de SCEP. </a:t>
                      </a:r>
                    </a:p>
                  </a:txBody>
                  <a:tcPr>
                    <a:solidFill>
                      <a:schemeClr val="bg1"/>
                    </a:solidFill>
                  </a:tcPr>
                </a:tc>
                <a:extLst>
                  <a:ext uri="{0D108BD9-81ED-4DB2-BD59-A6C34878D82A}">
                    <a16:rowId xmlns:a16="http://schemas.microsoft.com/office/drawing/2014/main" val="3405097681"/>
                  </a:ext>
                </a:extLst>
              </a:tr>
            </a:tbl>
          </a:graphicData>
        </a:graphic>
      </p:graphicFrame>
    </p:spTree>
    <p:extLst>
      <p:ext uri="{BB962C8B-B14F-4D97-AF65-F5344CB8AC3E}">
        <p14:creationId xmlns:p14="http://schemas.microsoft.com/office/powerpoint/2010/main" val="1069278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FC7C7F32-4761-A2DC-2437-8EF3B1E715AB}"/>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56C52F45-B45B-34D1-C160-D309421FD57E}"/>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EC923BEB-012D-A6F9-97DD-05C978FDC5E7}"/>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C1D2EF85-DE65-2128-D2FB-73678FD64346}"/>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EA45F08C-F481-4DCE-608E-14BB7F188455}"/>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2" name="Título 1">
            <a:extLst>
              <a:ext uri="{FF2B5EF4-FFF2-40B4-BE49-F238E27FC236}">
                <a16:creationId xmlns:a16="http://schemas.microsoft.com/office/drawing/2014/main" id="{75EE9C65-1A7B-8DC9-B8D5-FA1B6FB50C44}"/>
              </a:ext>
            </a:extLst>
          </p:cNvPr>
          <p:cNvSpPr txBox="1">
            <a:spLocks/>
          </p:cNvSpPr>
          <p:nvPr/>
        </p:nvSpPr>
        <p:spPr>
          <a:xfrm>
            <a:off x="331934" y="5575"/>
            <a:ext cx="3446572" cy="60930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ES" sz="2000" b="1" dirty="0">
                <a:solidFill>
                  <a:schemeClr val="bg1"/>
                </a:solidFill>
                <a:latin typeface="Altivo Regular"/>
              </a:rPr>
              <a:t>Medio de verificación:  </a:t>
            </a:r>
            <a:endParaRPr lang="es-GT" sz="2000" b="1" dirty="0">
              <a:solidFill>
                <a:schemeClr val="bg1"/>
              </a:solidFill>
              <a:latin typeface="Altivo Regular"/>
            </a:endParaRPr>
          </a:p>
        </p:txBody>
      </p:sp>
      <p:sp>
        <p:nvSpPr>
          <p:cNvPr id="5" name="Título 1">
            <a:extLst>
              <a:ext uri="{FF2B5EF4-FFF2-40B4-BE49-F238E27FC236}">
                <a16:creationId xmlns:a16="http://schemas.microsoft.com/office/drawing/2014/main" id="{3F8025BE-F8E9-61FA-47C1-BF63EE7C442B}"/>
              </a:ext>
            </a:extLst>
          </p:cNvPr>
          <p:cNvSpPr txBox="1">
            <a:spLocks/>
          </p:cNvSpPr>
          <p:nvPr/>
        </p:nvSpPr>
        <p:spPr>
          <a:xfrm>
            <a:off x="511066" y="456843"/>
            <a:ext cx="4977045" cy="78428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panose="020B0604020202020204" pitchFamily="34" charset="0"/>
              <a:buChar char="•"/>
            </a:pPr>
            <a:r>
              <a:rPr lang="es-ES" sz="1600">
                <a:solidFill>
                  <a:schemeClr val="bg1"/>
                </a:solidFill>
                <a:latin typeface="Altivo Regular"/>
              </a:rPr>
              <a:t>Oficio de CNC para informar a SCEP sobre las calificaciones ciudadanas emitidas en "Transparencia CODEDE".</a:t>
            </a:r>
            <a:endParaRPr lang="es-GT" sz="1600" dirty="0">
              <a:solidFill>
                <a:schemeClr val="bg1"/>
              </a:solidFill>
              <a:latin typeface="Altivo Regular"/>
            </a:endParaRPr>
          </a:p>
        </p:txBody>
      </p:sp>
      <p:pic>
        <p:nvPicPr>
          <p:cNvPr id="8" name="Imagen 7">
            <a:extLst>
              <a:ext uri="{FF2B5EF4-FFF2-40B4-BE49-F238E27FC236}">
                <a16:creationId xmlns:a16="http://schemas.microsoft.com/office/drawing/2014/main" id="{F74F57E9-3781-39F0-4F68-9F31272BAF97}"/>
              </a:ext>
            </a:extLst>
          </p:cNvPr>
          <p:cNvPicPr>
            <a:picLocks noChangeAspect="1"/>
          </p:cNvPicPr>
          <p:nvPr/>
        </p:nvPicPr>
        <p:blipFill>
          <a:blip r:embed="rId2"/>
          <a:stretch>
            <a:fillRect/>
          </a:stretch>
        </p:blipFill>
        <p:spPr>
          <a:xfrm>
            <a:off x="891431" y="1190944"/>
            <a:ext cx="4312782" cy="5590382"/>
          </a:xfrm>
          <a:prstGeom prst="rect">
            <a:avLst/>
          </a:prstGeom>
        </p:spPr>
      </p:pic>
      <p:sp>
        <p:nvSpPr>
          <p:cNvPr id="9" name="Título 1">
            <a:extLst>
              <a:ext uri="{FF2B5EF4-FFF2-40B4-BE49-F238E27FC236}">
                <a16:creationId xmlns:a16="http://schemas.microsoft.com/office/drawing/2014/main" id="{E27225EB-DB30-8590-73E7-30853B1A85D9}"/>
              </a:ext>
            </a:extLst>
          </p:cNvPr>
          <p:cNvSpPr txBox="1">
            <a:spLocks/>
          </p:cNvSpPr>
          <p:nvPr/>
        </p:nvSpPr>
        <p:spPr>
          <a:xfrm>
            <a:off x="6323524" y="456843"/>
            <a:ext cx="5700154" cy="73231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panose="020B0604020202020204" pitchFamily="34" charset="0"/>
              <a:buChar char="•"/>
            </a:pPr>
            <a:r>
              <a:rPr lang="es-ES" sz="1600" dirty="0">
                <a:solidFill>
                  <a:schemeClr val="bg1"/>
                </a:solidFill>
                <a:latin typeface="Altivo Regular"/>
              </a:rPr>
              <a:t>Oficio de SCEP para informar sobre </a:t>
            </a:r>
            <a:r>
              <a:rPr lang="es-ES" sz="1600">
                <a:solidFill>
                  <a:schemeClr val="bg1"/>
                </a:solidFill>
                <a:latin typeface="Altivo Regular"/>
              </a:rPr>
              <a:t>las designaciones institucionales para recibir las calificaciones ciudadanas.</a:t>
            </a:r>
            <a:endParaRPr lang="es-GT" sz="1600">
              <a:solidFill>
                <a:schemeClr val="bg1"/>
              </a:solidFill>
              <a:latin typeface="Altivo Regular"/>
            </a:endParaRPr>
          </a:p>
        </p:txBody>
      </p:sp>
      <p:pic>
        <p:nvPicPr>
          <p:cNvPr id="17" name="Imagen 16">
            <a:extLst>
              <a:ext uri="{FF2B5EF4-FFF2-40B4-BE49-F238E27FC236}">
                <a16:creationId xmlns:a16="http://schemas.microsoft.com/office/drawing/2014/main" id="{52DFD97E-9C3A-48D4-EEF4-C7F8D4882F3E}"/>
              </a:ext>
            </a:extLst>
          </p:cNvPr>
          <p:cNvPicPr>
            <a:picLocks noChangeAspect="1"/>
          </p:cNvPicPr>
          <p:nvPr/>
        </p:nvPicPr>
        <p:blipFill>
          <a:blip r:embed="rId3"/>
          <a:stretch>
            <a:fillRect/>
          </a:stretch>
        </p:blipFill>
        <p:spPr>
          <a:xfrm>
            <a:off x="6713183" y="1190944"/>
            <a:ext cx="4596679" cy="5590382"/>
          </a:xfrm>
          <a:prstGeom prst="rect">
            <a:avLst/>
          </a:prstGeom>
        </p:spPr>
      </p:pic>
    </p:spTree>
    <p:extLst>
      <p:ext uri="{BB962C8B-B14F-4D97-AF65-F5344CB8AC3E}">
        <p14:creationId xmlns:p14="http://schemas.microsoft.com/office/powerpoint/2010/main" val="1493454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FA3E8591-962B-8AE9-31CA-EA9A0C50B05F}"/>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7251B36C-B6D2-5D99-4510-FB00FB965FC0}"/>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D882C53A-A48C-0A43-B1FE-F7EDA6D3B255}"/>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FE8548CF-E0DA-A258-25A9-719F2A5701FA}"/>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125C5EFE-3CE2-6FD6-BE6D-35EF7435FA27}"/>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2" name="Título 1">
            <a:extLst>
              <a:ext uri="{FF2B5EF4-FFF2-40B4-BE49-F238E27FC236}">
                <a16:creationId xmlns:a16="http://schemas.microsoft.com/office/drawing/2014/main" id="{09B3FA7F-938A-144E-763B-F7A0C5019ADA}"/>
              </a:ext>
            </a:extLst>
          </p:cNvPr>
          <p:cNvSpPr txBox="1">
            <a:spLocks/>
          </p:cNvSpPr>
          <p:nvPr/>
        </p:nvSpPr>
        <p:spPr>
          <a:xfrm>
            <a:off x="331934" y="5575"/>
            <a:ext cx="3216929" cy="60930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ES" sz="2000" b="1" dirty="0">
                <a:solidFill>
                  <a:schemeClr val="bg1"/>
                </a:solidFill>
                <a:latin typeface="Altivo Regular"/>
              </a:rPr>
              <a:t>Medio de verificación:  </a:t>
            </a:r>
            <a:endParaRPr lang="es-GT" sz="2000" b="1" dirty="0">
              <a:solidFill>
                <a:schemeClr val="bg1"/>
              </a:solidFill>
              <a:latin typeface="Altivo Regular"/>
            </a:endParaRPr>
          </a:p>
        </p:txBody>
      </p:sp>
      <p:sp>
        <p:nvSpPr>
          <p:cNvPr id="5" name="Título 1">
            <a:extLst>
              <a:ext uri="{FF2B5EF4-FFF2-40B4-BE49-F238E27FC236}">
                <a16:creationId xmlns:a16="http://schemas.microsoft.com/office/drawing/2014/main" id="{C4185FD5-667C-2D53-A6A2-A274CEE8942A}"/>
              </a:ext>
            </a:extLst>
          </p:cNvPr>
          <p:cNvSpPr txBox="1">
            <a:spLocks/>
          </p:cNvSpPr>
          <p:nvPr/>
        </p:nvSpPr>
        <p:spPr>
          <a:xfrm>
            <a:off x="331934" y="524260"/>
            <a:ext cx="4977045" cy="78428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panose="020B0604020202020204" pitchFamily="34" charset="0"/>
              <a:buChar char="•"/>
            </a:pPr>
            <a:r>
              <a:rPr lang="es-ES" sz="1600">
                <a:solidFill>
                  <a:schemeClr val="bg1"/>
                </a:solidFill>
                <a:latin typeface="Altivo Regular"/>
              </a:rPr>
              <a:t>Primer envío de calificaciones ciudadanas a SCEP. </a:t>
            </a:r>
            <a:endParaRPr lang="es-GT" sz="1600">
              <a:solidFill>
                <a:schemeClr val="bg1"/>
              </a:solidFill>
              <a:latin typeface="Altivo Regular"/>
            </a:endParaRPr>
          </a:p>
        </p:txBody>
      </p:sp>
      <p:pic>
        <p:nvPicPr>
          <p:cNvPr id="4" name="Imagen 3">
            <a:extLst>
              <a:ext uri="{FF2B5EF4-FFF2-40B4-BE49-F238E27FC236}">
                <a16:creationId xmlns:a16="http://schemas.microsoft.com/office/drawing/2014/main" id="{471A6FCA-1142-3A8B-DBC6-43D65FC038FF}"/>
              </a:ext>
            </a:extLst>
          </p:cNvPr>
          <p:cNvPicPr>
            <a:picLocks noChangeAspect="1"/>
          </p:cNvPicPr>
          <p:nvPr/>
        </p:nvPicPr>
        <p:blipFill>
          <a:blip r:embed="rId2"/>
          <a:stretch>
            <a:fillRect/>
          </a:stretch>
        </p:blipFill>
        <p:spPr>
          <a:xfrm>
            <a:off x="5393889" y="68205"/>
            <a:ext cx="5857860" cy="6714453"/>
          </a:xfrm>
          <a:prstGeom prst="rect">
            <a:avLst/>
          </a:prstGeom>
        </p:spPr>
      </p:pic>
    </p:spTree>
    <p:extLst>
      <p:ext uri="{BB962C8B-B14F-4D97-AF65-F5344CB8AC3E}">
        <p14:creationId xmlns:p14="http://schemas.microsoft.com/office/powerpoint/2010/main" val="466832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DDEADF5F-8B81-C479-DB66-7A24E268A8E1}"/>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50A9783F-BC55-A8BB-972B-4E51AF76C887}"/>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7090DA7D-6B32-48E7-0958-55D41643894E}"/>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FFE6AC01-A43D-CF25-A153-C52580A4B95F}"/>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EA7063BE-16A0-EC45-F973-DBB5D3541DB2}"/>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16" name="Título 1">
            <a:extLst>
              <a:ext uri="{FF2B5EF4-FFF2-40B4-BE49-F238E27FC236}">
                <a16:creationId xmlns:a16="http://schemas.microsoft.com/office/drawing/2014/main" id="{96F487DC-18DE-F1E9-B7E8-5168740A699D}"/>
              </a:ext>
            </a:extLst>
          </p:cNvPr>
          <p:cNvSpPr txBox="1">
            <a:spLocks/>
          </p:cNvSpPr>
          <p:nvPr/>
        </p:nvSpPr>
        <p:spPr>
          <a:xfrm>
            <a:off x="760856" y="1309580"/>
            <a:ext cx="10536054" cy="12101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GT" sz="2000" b="1" dirty="0">
                <a:solidFill>
                  <a:schemeClr val="bg1"/>
                </a:solidFill>
                <a:latin typeface="Altivo Regular"/>
              </a:rPr>
              <a:t>Hito 1: La Comisión Nacional contra la Corrupción, en coordinación con otras instituciones del Organismo Ejecutivo y el sector empresarial, realizarán articulación de esfuerzos para la mejora de herramientas digitales que promuevan la auditoría social, como la plataforma "Transparencia CODEDE".</a:t>
            </a:r>
          </a:p>
        </p:txBody>
      </p:sp>
      <p:sp>
        <p:nvSpPr>
          <p:cNvPr id="3" name="Título 1">
            <a:extLst>
              <a:ext uri="{FF2B5EF4-FFF2-40B4-BE49-F238E27FC236}">
                <a16:creationId xmlns:a16="http://schemas.microsoft.com/office/drawing/2014/main" id="{3451EFCB-4DBC-3A09-B146-B7AD5DCEC8A0}"/>
              </a:ext>
            </a:extLst>
          </p:cNvPr>
          <p:cNvSpPr txBox="1">
            <a:spLocks/>
          </p:cNvSpPr>
          <p:nvPr/>
        </p:nvSpPr>
        <p:spPr>
          <a:xfrm>
            <a:off x="389844" y="647198"/>
            <a:ext cx="2477952" cy="58528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GT" sz="2000">
                <a:solidFill>
                  <a:srgbClr val="87C0D5"/>
                </a:solidFill>
                <a:latin typeface="Altivo Regular"/>
              </a:rPr>
              <a:t>Avances junio 2026</a:t>
            </a:r>
            <a:endParaRPr lang="es-GT" sz="2800">
              <a:solidFill>
                <a:srgbClr val="87C0D5"/>
              </a:solidFill>
              <a:latin typeface="Altivo Regular" panose="020B0000000000000000" pitchFamily="34" charset="77"/>
            </a:endParaRPr>
          </a:p>
        </p:txBody>
      </p:sp>
      <p:pic>
        <p:nvPicPr>
          <p:cNvPr id="7" name="Imagen 6" descr="Imagen que contiene Logotipo&#10;&#10;El contenido generado por IA puede ser incorrecto.">
            <a:extLst>
              <a:ext uri="{FF2B5EF4-FFF2-40B4-BE49-F238E27FC236}">
                <a16:creationId xmlns:a16="http://schemas.microsoft.com/office/drawing/2014/main" id="{C9E6C2C6-A154-FCBF-A645-2034326D7EFD}"/>
              </a:ext>
            </a:extLst>
          </p:cNvPr>
          <p:cNvPicPr>
            <a:picLocks noChangeAspect="1"/>
          </p:cNvPicPr>
          <p:nvPr/>
        </p:nvPicPr>
        <p:blipFill>
          <a:blip r:embed="rId2"/>
          <a:srcRect t="7193" b="7193"/>
          <a:stretch/>
        </p:blipFill>
        <p:spPr>
          <a:xfrm>
            <a:off x="10305389" y="-243719"/>
            <a:ext cx="2005733" cy="1717193"/>
          </a:xfrm>
          <a:prstGeom prst="rect">
            <a:avLst/>
          </a:prstGeom>
        </p:spPr>
      </p:pic>
      <p:graphicFrame>
        <p:nvGraphicFramePr>
          <p:cNvPr id="14" name="Tabla 13">
            <a:extLst>
              <a:ext uri="{FF2B5EF4-FFF2-40B4-BE49-F238E27FC236}">
                <a16:creationId xmlns:a16="http://schemas.microsoft.com/office/drawing/2014/main" id="{3DF18B63-BC6E-38AD-C737-4AB4D70A3A66}"/>
              </a:ext>
            </a:extLst>
          </p:cNvPr>
          <p:cNvGraphicFramePr>
            <a:graphicFrameLocks noGrp="1"/>
          </p:cNvGraphicFramePr>
          <p:nvPr>
            <p:extLst>
              <p:ext uri="{D42A27DB-BD31-4B8C-83A1-F6EECF244321}">
                <p14:modId xmlns:p14="http://schemas.microsoft.com/office/powerpoint/2010/main" val="711088048"/>
              </p:ext>
            </p:extLst>
          </p:nvPr>
        </p:nvGraphicFramePr>
        <p:xfrm>
          <a:off x="275025" y="2948839"/>
          <a:ext cx="11641950" cy="2194560"/>
        </p:xfrm>
        <a:graphic>
          <a:graphicData uri="http://schemas.openxmlformats.org/drawingml/2006/table">
            <a:tbl>
              <a:tblPr firstRow="1" bandRow="1">
                <a:tableStyleId>{5940675A-B579-460E-94D1-54222C63F5DA}</a:tableStyleId>
              </a:tblPr>
              <a:tblGrid>
                <a:gridCol w="413357">
                  <a:extLst>
                    <a:ext uri="{9D8B030D-6E8A-4147-A177-3AD203B41FA5}">
                      <a16:colId xmlns:a16="http://schemas.microsoft.com/office/drawing/2014/main" val="4017514690"/>
                    </a:ext>
                  </a:extLst>
                </a:gridCol>
                <a:gridCol w="1824838">
                  <a:extLst>
                    <a:ext uri="{9D8B030D-6E8A-4147-A177-3AD203B41FA5}">
                      <a16:colId xmlns:a16="http://schemas.microsoft.com/office/drawing/2014/main" val="483275009"/>
                    </a:ext>
                  </a:extLst>
                </a:gridCol>
                <a:gridCol w="1119099">
                  <a:extLst>
                    <a:ext uri="{9D8B030D-6E8A-4147-A177-3AD203B41FA5}">
                      <a16:colId xmlns:a16="http://schemas.microsoft.com/office/drawing/2014/main" val="3394009428"/>
                    </a:ext>
                  </a:extLst>
                </a:gridCol>
                <a:gridCol w="875028">
                  <a:extLst>
                    <a:ext uri="{9D8B030D-6E8A-4147-A177-3AD203B41FA5}">
                      <a16:colId xmlns:a16="http://schemas.microsoft.com/office/drawing/2014/main" val="499338383"/>
                    </a:ext>
                  </a:extLst>
                </a:gridCol>
                <a:gridCol w="1030941">
                  <a:extLst>
                    <a:ext uri="{9D8B030D-6E8A-4147-A177-3AD203B41FA5}">
                      <a16:colId xmlns:a16="http://schemas.microsoft.com/office/drawing/2014/main" val="738306385"/>
                    </a:ext>
                  </a:extLst>
                </a:gridCol>
                <a:gridCol w="1066800">
                  <a:extLst>
                    <a:ext uri="{9D8B030D-6E8A-4147-A177-3AD203B41FA5}">
                      <a16:colId xmlns:a16="http://schemas.microsoft.com/office/drawing/2014/main" val="1552935065"/>
                    </a:ext>
                  </a:extLst>
                </a:gridCol>
                <a:gridCol w="208280">
                  <a:extLst>
                    <a:ext uri="{9D8B030D-6E8A-4147-A177-3AD203B41FA5}">
                      <a16:colId xmlns:a16="http://schemas.microsoft.com/office/drawing/2014/main" val="1414032914"/>
                    </a:ext>
                  </a:extLst>
                </a:gridCol>
                <a:gridCol w="239955">
                  <a:extLst>
                    <a:ext uri="{9D8B030D-6E8A-4147-A177-3AD203B41FA5}">
                      <a16:colId xmlns:a16="http://schemas.microsoft.com/office/drawing/2014/main" val="2428155502"/>
                    </a:ext>
                  </a:extLst>
                </a:gridCol>
                <a:gridCol w="215153">
                  <a:extLst>
                    <a:ext uri="{9D8B030D-6E8A-4147-A177-3AD203B41FA5}">
                      <a16:colId xmlns:a16="http://schemas.microsoft.com/office/drawing/2014/main" val="2121677974"/>
                    </a:ext>
                  </a:extLst>
                </a:gridCol>
                <a:gridCol w="215153">
                  <a:extLst>
                    <a:ext uri="{9D8B030D-6E8A-4147-A177-3AD203B41FA5}">
                      <a16:colId xmlns:a16="http://schemas.microsoft.com/office/drawing/2014/main" val="1699161700"/>
                    </a:ext>
                  </a:extLst>
                </a:gridCol>
                <a:gridCol w="231546">
                  <a:extLst>
                    <a:ext uri="{9D8B030D-6E8A-4147-A177-3AD203B41FA5}">
                      <a16:colId xmlns:a16="http://schemas.microsoft.com/office/drawing/2014/main" val="4239605161"/>
                    </a:ext>
                  </a:extLst>
                </a:gridCol>
                <a:gridCol w="247767">
                  <a:extLst>
                    <a:ext uri="{9D8B030D-6E8A-4147-A177-3AD203B41FA5}">
                      <a16:colId xmlns:a16="http://schemas.microsoft.com/office/drawing/2014/main" val="3821482988"/>
                    </a:ext>
                  </a:extLst>
                </a:gridCol>
                <a:gridCol w="208280">
                  <a:extLst>
                    <a:ext uri="{9D8B030D-6E8A-4147-A177-3AD203B41FA5}">
                      <a16:colId xmlns:a16="http://schemas.microsoft.com/office/drawing/2014/main" val="354848223"/>
                    </a:ext>
                  </a:extLst>
                </a:gridCol>
                <a:gridCol w="208280">
                  <a:extLst>
                    <a:ext uri="{9D8B030D-6E8A-4147-A177-3AD203B41FA5}">
                      <a16:colId xmlns:a16="http://schemas.microsoft.com/office/drawing/2014/main" val="1576829299"/>
                    </a:ext>
                  </a:extLst>
                </a:gridCol>
                <a:gridCol w="208280">
                  <a:extLst>
                    <a:ext uri="{9D8B030D-6E8A-4147-A177-3AD203B41FA5}">
                      <a16:colId xmlns:a16="http://schemas.microsoft.com/office/drawing/2014/main" val="2063434630"/>
                    </a:ext>
                  </a:extLst>
                </a:gridCol>
                <a:gridCol w="211567">
                  <a:extLst>
                    <a:ext uri="{9D8B030D-6E8A-4147-A177-3AD203B41FA5}">
                      <a16:colId xmlns:a16="http://schemas.microsoft.com/office/drawing/2014/main" val="4105572550"/>
                    </a:ext>
                  </a:extLst>
                </a:gridCol>
                <a:gridCol w="208280">
                  <a:extLst>
                    <a:ext uri="{9D8B030D-6E8A-4147-A177-3AD203B41FA5}">
                      <a16:colId xmlns:a16="http://schemas.microsoft.com/office/drawing/2014/main" val="3035440004"/>
                    </a:ext>
                  </a:extLst>
                </a:gridCol>
                <a:gridCol w="208280">
                  <a:extLst>
                    <a:ext uri="{9D8B030D-6E8A-4147-A177-3AD203B41FA5}">
                      <a16:colId xmlns:a16="http://schemas.microsoft.com/office/drawing/2014/main" val="3958395125"/>
                    </a:ext>
                  </a:extLst>
                </a:gridCol>
                <a:gridCol w="208280">
                  <a:extLst>
                    <a:ext uri="{9D8B030D-6E8A-4147-A177-3AD203B41FA5}">
                      <a16:colId xmlns:a16="http://schemas.microsoft.com/office/drawing/2014/main" val="2643146007"/>
                    </a:ext>
                  </a:extLst>
                </a:gridCol>
                <a:gridCol w="217843">
                  <a:extLst>
                    <a:ext uri="{9D8B030D-6E8A-4147-A177-3AD203B41FA5}">
                      <a16:colId xmlns:a16="http://schemas.microsoft.com/office/drawing/2014/main" val="1160594104"/>
                    </a:ext>
                  </a:extLst>
                </a:gridCol>
                <a:gridCol w="208280">
                  <a:extLst>
                    <a:ext uri="{9D8B030D-6E8A-4147-A177-3AD203B41FA5}">
                      <a16:colId xmlns:a16="http://schemas.microsoft.com/office/drawing/2014/main" val="3980943345"/>
                    </a:ext>
                  </a:extLst>
                </a:gridCol>
                <a:gridCol w="208280">
                  <a:extLst>
                    <a:ext uri="{9D8B030D-6E8A-4147-A177-3AD203B41FA5}">
                      <a16:colId xmlns:a16="http://schemas.microsoft.com/office/drawing/2014/main" val="3696266524"/>
                    </a:ext>
                  </a:extLst>
                </a:gridCol>
                <a:gridCol w="208280">
                  <a:extLst>
                    <a:ext uri="{9D8B030D-6E8A-4147-A177-3AD203B41FA5}">
                      <a16:colId xmlns:a16="http://schemas.microsoft.com/office/drawing/2014/main" val="273524105"/>
                    </a:ext>
                  </a:extLst>
                </a:gridCol>
                <a:gridCol w="208280">
                  <a:extLst>
                    <a:ext uri="{9D8B030D-6E8A-4147-A177-3AD203B41FA5}">
                      <a16:colId xmlns:a16="http://schemas.microsoft.com/office/drawing/2014/main" val="1627005287"/>
                    </a:ext>
                  </a:extLst>
                </a:gridCol>
                <a:gridCol w="208280">
                  <a:extLst>
                    <a:ext uri="{9D8B030D-6E8A-4147-A177-3AD203B41FA5}">
                      <a16:colId xmlns:a16="http://schemas.microsoft.com/office/drawing/2014/main" val="3496737700"/>
                    </a:ext>
                  </a:extLst>
                </a:gridCol>
                <a:gridCol w="1233543">
                  <a:extLst>
                    <a:ext uri="{9D8B030D-6E8A-4147-A177-3AD203B41FA5}">
                      <a16:colId xmlns:a16="http://schemas.microsoft.com/office/drawing/2014/main" val="1563157641"/>
                    </a:ext>
                  </a:extLst>
                </a:gridCol>
              </a:tblGrid>
              <a:tr h="218440">
                <a:tc rowSpan="2">
                  <a:txBody>
                    <a:bodyPr/>
                    <a:lstStyle/>
                    <a:p>
                      <a:r>
                        <a:rPr lang="es-ES" sz="1100" dirty="0"/>
                        <a:t>No.</a:t>
                      </a:r>
                    </a:p>
                  </a:txBody>
                  <a:tcPr>
                    <a:solidFill>
                      <a:srgbClr val="CAD9EC"/>
                    </a:solidFill>
                  </a:tcPr>
                </a:tc>
                <a:tc rowSpan="2">
                  <a:txBody>
                    <a:bodyPr/>
                    <a:lstStyle/>
                    <a:p>
                      <a:r>
                        <a:rPr lang="es-ES" sz="1100" dirty="0"/>
                        <a:t>Descripción de Actividades a desarrollar en cada hito</a:t>
                      </a:r>
                    </a:p>
                  </a:txBody>
                  <a:tcPr>
                    <a:solidFill>
                      <a:srgbClr val="CAD9EC"/>
                    </a:solidFill>
                  </a:tcPr>
                </a:tc>
                <a:tc rowSpan="2">
                  <a:txBody>
                    <a:bodyPr/>
                    <a:lstStyle/>
                    <a:p>
                      <a:r>
                        <a:rPr lang="es-ES" sz="1100"/>
                        <a:t>Temporalidad de cumplimiento </a:t>
                      </a:r>
                      <a:endParaRPr lang="es-ES" sz="1100" dirty="0"/>
                    </a:p>
                  </a:txBody>
                  <a:tcPr>
                    <a:solidFill>
                      <a:srgbClr val="CAD9EC"/>
                    </a:solidFill>
                  </a:tcPr>
                </a:tc>
                <a:tc rowSpan="2">
                  <a:txBody>
                    <a:bodyPr/>
                    <a:lstStyle/>
                    <a:p>
                      <a:r>
                        <a:rPr lang="es-ES" sz="1100" dirty="0"/>
                        <a:t>Institución responsable </a:t>
                      </a:r>
                    </a:p>
                  </a:txBody>
                  <a:tcPr>
                    <a:solidFill>
                      <a:srgbClr val="CAD9EC"/>
                    </a:solidFill>
                  </a:tcPr>
                </a:tc>
                <a:tc rowSpan="2">
                  <a:txBody>
                    <a:bodyPr/>
                    <a:lstStyle/>
                    <a:p>
                      <a:r>
                        <a:rPr lang="es-ES" sz="1100" dirty="0"/>
                        <a:t>Producto</a:t>
                      </a:r>
                    </a:p>
                  </a:txBody>
                  <a:tcPr>
                    <a:solidFill>
                      <a:srgbClr val="CAD9EC"/>
                    </a:solidFill>
                  </a:tcPr>
                </a:tc>
                <a:tc rowSpan="2">
                  <a:txBody>
                    <a:bodyPr/>
                    <a:lstStyle/>
                    <a:p>
                      <a:r>
                        <a:rPr lang="es-ES" sz="1100"/>
                        <a:t>% Programado</a:t>
                      </a:r>
                      <a:endParaRPr lang="es-ES" sz="1100" dirty="0"/>
                    </a:p>
                  </a:txBody>
                  <a:tcPr>
                    <a:solidFill>
                      <a:srgbClr val="CAD9EC"/>
                    </a:solidFill>
                  </a:tcPr>
                </a:tc>
                <a:tc gridSpan="10">
                  <a:txBody>
                    <a:bodyPr/>
                    <a:lstStyle/>
                    <a:p>
                      <a:r>
                        <a:rPr lang="es-ES" sz="1100"/>
                        <a:t>2026</a:t>
                      </a:r>
                      <a:endParaRPr lang="es-ES" sz="1100" dirty="0"/>
                    </a:p>
                  </a:txBody>
                  <a:tcPr>
                    <a:solidFill>
                      <a:srgbClr val="CAD9EC"/>
                    </a:solidFill>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GT"/>
                    </a:p>
                  </a:txBody>
                  <a:tcPr/>
                </a:tc>
                <a:tc gridSpan="9">
                  <a:txBody>
                    <a:bodyPr/>
                    <a:lstStyle/>
                    <a:p>
                      <a:r>
                        <a:rPr lang="es-ES" sz="1100"/>
                        <a:t>2027</a:t>
                      </a:r>
                      <a:endParaRPr lang="es-ES" sz="1100" dirty="0"/>
                    </a:p>
                  </a:txBody>
                  <a:tcPr>
                    <a:solidFill>
                      <a:srgbClr val="CAD9EC"/>
                    </a:solidFill>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rowSpan="2">
                  <a:txBody>
                    <a:bodyPr/>
                    <a:lstStyle/>
                    <a:p>
                      <a:r>
                        <a:rPr lang="es-ES" sz="1100" dirty="0"/>
                        <a:t>Unidad Personal Responsable </a:t>
                      </a:r>
                    </a:p>
                  </a:txBody>
                  <a:tcPr>
                    <a:solidFill>
                      <a:srgbClr val="CAD9EC"/>
                    </a:solidFill>
                  </a:tcPr>
                </a:tc>
                <a:extLst>
                  <a:ext uri="{0D108BD9-81ED-4DB2-BD59-A6C34878D82A}">
                    <a16:rowId xmlns:a16="http://schemas.microsoft.com/office/drawing/2014/main" val="2984927358"/>
                  </a:ext>
                </a:extLst>
              </a:tr>
              <a:tr h="218440">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a:txBody>
                    <a:bodyPr/>
                    <a:lstStyle/>
                    <a:p>
                      <a:pPr lvl="0" algn="ctr">
                        <a:buNone/>
                      </a:pPr>
                      <a:r>
                        <a:rPr lang="es-ES" sz="1100" dirty="0"/>
                        <a:t>O</a:t>
                      </a:r>
                    </a:p>
                  </a:txBody>
                  <a:tcPr>
                    <a:solidFill>
                      <a:srgbClr val="CAD9EC"/>
                    </a:solidFill>
                  </a:tcPr>
                </a:tc>
                <a:tc>
                  <a:txBody>
                    <a:bodyPr/>
                    <a:lstStyle/>
                    <a:p>
                      <a:pPr lvl="0" algn="ctr">
                        <a:buNone/>
                      </a:pPr>
                      <a:r>
                        <a:rPr lang="es-ES" sz="1100" dirty="0"/>
                        <a:t>N</a:t>
                      </a:r>
                    </a:p>
                  </a:txBody>
                  <a:tcPr>
                    <a:solidFill>
                      <a:srgbClr val="CAD9EC"/>
                    </a:solidFill>
                  </a:tcPr>
                </a:tc>
                <a:tc>
                  <a:txBody>
                    <a:bodyPr/>
                    <a:lstStyle/>
                    <a:p>
                      <a:pPr lvl="0" algn="ctr">
                        <a:buNone/>
                      </a:pPr>
                      <a:r>
                        <a:rPr lang="es-ES" sz="1100" dirty="0"/>
                        <a:t>D</a:t>
                      </a:r>
                    </a:p>
                  </a:txBody>
                  <a:tcPr>
                    <a:solidFill>
                      <a:srgbClr val="CAD9EC"/>
                    </a:solidFill>
                  </a:tcPr>
                </a:tc>
                <a:tc>
                  <a:txBody>
                    <a:bodyPr/>
                    <a:lstStyle/>
                    <a:p>
                      <a:pPr lvl="0" algn="ctr">
                        <a:buNone/>
                      </a:pPr>
                      <a:r>
                        <a:rPr lang="es-ES" sz="1100" dirty="0"/>
                        <a:t>E</a:t>
                      </a:r>
                    </a:p>
                  </a:txBody>
                  <a:tcPr>
                    <a:solidFill>
                      <a:srgbClr val="CAD9EC"/>
                    </a:solidFill>
                  </a:tcPr>
                </a:tc>
                <a:tc>
                  <a:txBody>
                    <a:bodyPr/>
                    <a:lstStyle/>
                    <a:p>
                      <a:pPr lvl="0" algn="ctr">
                        <a:buNone/>
                      </a:pPr>
                      <a:r>
                        <a:rPr lang="es-ES" sz="1100" dirty="0"/>
                        <a:t>F</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vMerge="1">
                  <a:txBody>
                    <a:bodyPr/>
                    <a:lstStyle/>
                    <a:p>
                      <a:endParaRPr lang="es-ES" sz="1100" dirty="0"/>
                    </a:p>
                  </a:txBody>
                  <a:tcPr marL="0" marR="0" marT="0" marB="0" horzOverflow="overflow"/>
                </a:tc>
                <a:extLst>
                  <a:ext uri="{0D108BD9-81ED-4DB2-BD59-A6C34878D82A}">
                    <a16:rowId xmlns:a16="http://schemas.microsoft.com/office/drawing/2014/main" val="1425620236"/>
                  </a:ext>
                </a:extLst>
              </a:tr>
              <a:tr h="264160">
                <a:tc>
                  <a:txBody>
                    <a:bodyPr/>
                    <a:lstStyle/>
                    <a:p>
                      <a:r>
                        <a:rPr lang="es-ES" sz="1100" dirty="0">
                          <a:solidFill>
                            <a:srgbClr val="FF0000"/>
                          </a:solidFill>
                        </a:rPr>
                        <a:t>1.4</a:t>
                      </a:r>
                    </a:p>
                  </a:txBody>
                  <a:tcPr>
                    <a:solidFill>
                      <a:schemeClr val="bg1"/>
                    </a:solidFill>
                  </a:tcPr>
                </a:tc>
                <a:tc>
                  <a:txBody>
                    <a:bodyPr/>
                    <a:lstStyle/>
                    <a:p>
                      <a:r>
                        <a:rPr lang="es-ES" sz="1100" dirty="0"/>
                        <a:t>Traslado mensual del reporte de las calificaciones ciudadanas emitidas en “Transparencia CODEDE” a las Gobernaciones Departamentales para el seguimiento desde el rol del gobernador/a como presidente del CODEDE.</a:t>
                      </a:r>
                    </a:p>
                  </a:txBody>
                  <a:tcPr>
                    <a:solidFill>
                      <a:schemeClr val="bg1"/>
                    </a:solidFill>
                  </a:tcPr>
                </a:tc>
                <a:tc>
                  <a:txBody>
                    <a:bodyPr/>
                    <a:lstStyle/>
                    <a:p>
                      <a:r>
                        <a:rPr lang="es-ES" sz="1100"/>
                        <a:t>Dic- 26</a:t>
                      </a:r>
                      <a:endParaRPr lang="es-ES" sz="1100" dirty="0"/>
                    </a:p>
                  </a:txBody>
                  <a:tcPr>
                    <a:solidFill>
                      <a:schemeClr val="bg1"/>
                    </a:solidFill>
                  </a:tcPr>
                </a:tc>
                <a:tc>
                  <a:txBody>
                    <a:bodyPr/>
                    <a:lstStyle/>
                    <a:p>
                      <a:r>
                        <a:rPr lang="es-ES" sz="1100" dirty="0"/>
                        <a:t>CNC</a:t>
                      </a:r>
                    </a:p>
                  </a:txBody>
                  <a:tcPr>
                    <a:solidFill>
                      <a:schemeClr val="bg1"/>
                    </a:solidFill>
                  </a:tcPr>
                </a:tc>
                <a:tc>
                  <a:txBody>
                    <a:bodyPr/>
                    <a:lstStyle/>
                    <a:p>
                      <a:r>
                        <a:rPr lang="es-ES" sz="1100" dirty="0"/>
                        <a:t>Reporte mensual de </a:t>
                      </a:r>
                      <a:r>
                        <a:rPr lang="es-ES" sz="1100"/>
                        <a:t>calificaciones ciudadanas. </a:t>
                      </a:r>
                      <a:endParaRPr lang="es-ES" sz="1100" dirty="0"/>
                    </a:p>
                  </a:txBody>
                  <a:tcPr>
                    <a:solidFill>
                      <a:schemeClr val="bg1"/>
                    </a:solidFill>
                  </a:tcPr>
                </a:tc>
                <a:tc>
                  <a:txBody>
                    <a:bodyPr/>
                    <a:lstStyle/>
                    <a:p>
                      <a:r>
                        <a:rPr lang="es-ES" sz="1100" dirty="0">
                          <a:solidFill>
                            <a:srgbClr val="FF0000"/>
                          </a:solidFill>
                        </a:rPr>
                        <a:t>14.28%</a:t>
                      </a:r>
                    </a:p>
                  </a:txBody>
                  <a:tcPr>
                    <a:solidFill>
                      <a:schemeClr val="bg1"/>
                    </a:solidFill>
                  </a:tcPr>
                </a:tc>
                <a:tc>
                  <a:txBody>
                    <a:bodyPr/>
                    <a:lstStyle/>
                    <a:p>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endParaRPr lang="es-GT" dirty="0"/>
                    </a:p>
                  </a:txBody>
                  <a:tcPr>
                    <a:solidFill>
                      <a:schemeClr val="bg1"/>
                    </a:solidFill>
                  </a:tcPr>
                </a:tc>
                <a:tc>
                  <a:txBody>
                    <a:bodyPr/>
                    <a:lstStyle/>
                    <a:p>
                      <a:r>
                        <a:rPr lang="es-ES" sz="1100" dirty="0"/>
                        <a:t>Dirección de Participación Ciudadana e Inclusión de la CNC con apoyo de SCEP. </a:t>
                      </a:r>
                    </a:p>
                  </a:txBody>
                  <a:tcPr>
                    <a:solidFill>
                      <a:schemeClr val="bg1"/>
                    </a:solidFill>
                  </a:tcPr>
                </a:tc>
                <a:extLst>
                  <a:ext uri="{0D108BD9-81ED-4DB2-BD59-A6C34878D82A}">
                    <a16:rowId xmlns:a16="http://schemas.microsoft.com/office/drawing/2014/main" val="3405097681"/>
                  </a:ext>
                </a:extLst>
              </a:tr>
            </a:tbl>
          </a:graphicData>
        </a:graphic>
      </p:graphicFrame>
    </p:spTree>
    <p:extLst>
      <p:ext uri="{BB962C8B-B14F-4D97-AF65-F5344CB8AC3E}">
        <p14:creationId xmlns:p14="http://schemas.microsoft.com/office/powerpoint/2010/main" val="1684547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18190043-DD43-7399-25E0-5CE22BE15FF1}"/>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A1AC4D66-6BFE-9F8E-C945-37B3D4279B77}"/>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652B13B0-075E-7D9B-FF5A-96943D01A796}"/>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40263406-D228-853A-0D1D-ABB3133EC447}"/>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9953EAA3-5709-9C73-A42D-17D488AB186E}"/>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2" name="Título 1">
            <a:extLst>
              <a:ext uri="{FF2B5EF4-FFF2-40B4-BE49-F238E27FC236}">
                <a16:creationId xmlns:a16="http://schemas.microsoft.com/office/drawing/2014/main" id="{2D1CABCC-56CF-3C70-8301-5A6D1B2A602E}"/>
              </a:ext>
            </a:extLst>
          </p:cNvPr>
          <p:cNvSpPr txBox="1">
            <a:spLocks/>
          </p:cNvSpPr>
          <p:nvPr/>
        </p:nvSpPr>
        <p:spPr>
          <a:xfrm>
            <a:off x="331934" y="352887"/>
            <a:ext cx="3237805" cy="54667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ES" sz="2000" b="1" dirty="0">
                <a:solidFill>
                  <a:schemeClr val="bg1"/>
                </a:solidFill>
                <a:latin typeface="Altivo Regular"/>
              </a:rPr>
              <a:t>Medio de verificación:  </a:t>
            </a:r>
            <a:endParaRPr lang="es-GT" sz="2000" b="1" dirty="0">
              <a:solidFill>
                <a:schemeClr val="bg1"/>
              </a:solidFill>
              <a:latin typeface="Altivo Regular"/>
            </a:endParaRPr>
          </a:p>
        </p:txBody>
      </p:sp>
      <p:sp>
        <p:nvSpPr>
          <p:cNvPr id="5" name="Título 1">
            <a:extLst>
              <a:ext uri="{FF2B5EF4-FFF2-40B4-BE49-F238E27FC236}">
                <a16:creationId xmlns:a16="http://schemas.microsoft.com/office/drawing/2014/main" id="{E0F0035A-276D-0F92-FD1B-22A8B262A9D9}"/>
              </a:ext>
            </a:extLst>
          </p:cNvPr>
          <p:cNvSpPr txBox="1">
            <a:spLocks/>
          </p:cNvSpPr>
          <p:nvPr/>
        </p:nvSpPr>
        <p:spPr>
          <a:xfrm>
            <a:off x="331934" y="899559"/>
            <a:ext cx="4977045" cy="78428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panose="020B0604020202020204" pitchFamily="34" charset="0"/>
              <a:buChar char="•"/>
            </a:pPr>
            <a:r>
              <a:rPr lang="es-ES" sz="1600" dirty="0">
                <a:solidFill>
                  <a:schemeClr val="bg1"/>
                </a:solidFill>
                <a:latin typeface="Altivo Regular"/>
              </a:rPr>
              <a:t>Oficio de CNC para informar a  Gobernaciones Departamentales sobre las calificaciones ciudadanas emitidas en "Transparencia CODEDE".</a:t>
            </a:r>
            <a:endParaRPr lang="es-GT" sz="1600" dirty="0">
              <a:solidFill>
                <a:schemeClr val="bg1"/>
              </a:solidFill>
              <a:latin typeface="Altivo Regular"/>
            </a:endParaRPr>
          </a:p>
        </p:txBody>
      </p:sp>
      <p:pic>
        <p:nvPicPr>
          <p:cNvPr id="4" name="Imagen 3">
            <a:extLst>
              <a:ext uri="{FF2B5EF4-FFF2-40B4-BE49-F238E27FC236}">
                <a16:creationId xmlns:a16="http://schemas.microsoft.com/office/drawing/2014/main" id="{6A4F4A8C-9763-EA31-DE8A-8A126831ECED}"/>
              </a:ext>
            </a:extLst>
          </p:cNvPr>
          <p:cNvPicPr>
            <a:picLocks noChangeAspect="1"/>
          </p:cNvPicPr>
          <p:nvPr/>
        </p:nvPicPr>
        <p:blipFill>
          <a:blip r:embed="rId2"/>
          <a:stretch>
            <a:fillRect/>
          </a:stretch>
        </p:blipFill>
        <p:spPr>
          <a:xfrm>
            <a:off x="6352879" y="68204"/>
            <a:ext cx="5106383" cy="6714453"/>
          </a:xfrm>
          <a:prstGeom prst="rect">
            <a:avLst/>
          </a:prstGeom>
        </p:spPr>
      </p:pic>
    </p:spTree>
    <p:extLst>
      <p:ext uri="{BB962C8B-B14F-4D97-AF65-F5344CB8AC3E}">
        <p14:creationId xmlns:p14="http://schemas.microsoft.com/office/powerpoint/2010/main" val="4239350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BE6D87B8-7958-7795-F772-1BBCD1B47E01}"/>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D05C700B-1C64-C86F-2195-25770566C39C}"/>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563D44C3-05A8-BEA4-FED1-0138E4406845}"/>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2FC05612-3516-8900-1432-8048DDE6B0A8}"/>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7EC74BE2-5906-7E03-0CF9-F5D815AF1CCD}"/>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2" name="Título 1">
            <a:extLst>
              <a:ext uri="{FF2B5EF4-FFF2-40B4-BE49-F238E27FC236}">
                <a16:creationId xmlns:a16="http://schemas.microsoft.com/office/drawing/2014/main" id="{FE21C01B-C7E7-705E-67D9-E2006CCB0405}"/>
              </a:ext>
            </a:extLst>
          </p:cNvPr>
          <p:cNvSpPr txBox="1">
            <a:spLocks/>
          </p:cNvSpPr>
          <p:nvPr/>
        </p:nvSpPr>
        <p:spPr>
          <a:xfrm>
            <a:off x="331934" y="68205"/>
            <a:ext cx="3217692" cy="54667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ES" sz="2000" b="1" dirty="0">
                <a:solidFill>
                  <a:schemeClr val="bg1"/>
                </a:solidFill>
                <a:latin typeface="Altivo Regular"/>
              </a:rPr>
              <a:t>Medio de verificación:  </a:t>
            </a:r>
            <a:endParaRPr lang="es-GT" sz="2000" b="1" dirty="0">
              <a:solidFill>
                <a:schemeClr val="bg1"/>
              </a:solidFill>
              <a:latin typeface="Altivo Regular"/>
            </a:endParaRPr>
          </a:p>
        </p:txBody>
      </p:sp>
      <p:sp>
        <p:nvSpPr>
          <p:cNvPr id="5" name="Título 1">
            <a:extLst>
              <a:ext uri="{FF2B5EF4-FFF2-40B4-BE49-F238E27FC236}">
                <a16:creationId xmlns:a16="http://schemas.microsoft.com/office/drawing/2014/main" id="{5C340494-0E8E-E1C3-16C4-1CF3DA5EBF31}"/>
              </a:ext>
            </a:extLst>
          </p:cNvPr>
          <p:cNvSpPr txBox="1">
            <a:spLocks/>
          </p:cNvSpPr>
          <p:nvPr/>
        </p:nvSpPr>
        <p:spPr>
          <a:xfrm>
            <a:off x="329425" y="363533"/>
            <a:ext cx="9906575" cy="78428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panose="020B0604020202020204" pitchFamily="34" charset="0"/>
              <a:buChar char="•"/>
            </a:pPr>
            <a:r>
              <a:rPr lang="es-ES" sz="1600">
                <a:solidFill>
                  <a:schemeClr val="bg1"/>
                </a:solidFill>
                <a:latin typeface="Altivo Regular"/>
              </a:rPr>
              <a:t>Seguimiento a calificación ciudadana por parte de la Gobernación de Izabal.</a:t>
            </a:r>
            <a:r>
              <a:rPr lang="es-ES" sz="1600" b="1" dirty="0">
                <a:solidFill>
                  <a:schemeClr val="bg1"/>
                </a:solidFill>
                <a:latin typeface="Altivo Regular"/>
              </a:rPr>
              <a:t> </a:t>
            </a:r>
          </a:p>
          <a:p>
            <a:pPr marL="285750" indent="-285750" algn="just">
              <a:buFont typeface="Arial" panose="020B0604020202020204" pitchFamily="34" charset="0"/>
              <a:buChar char="•"/>
            </a:pPr>
            <a:endParaRPr lang="es-GT" sz="1600" b="1" dirty="0">
              <a:solidFill>
                <a:schemeClr val="bg1"/>
              </a:solidFill>
              <a:latin typeface="Altivo Regular"/>
            </a:endParaRPr>
          </a:p>
        </p:txBody>
      </p:sp>
      <p:pic>
        <p:nvPicPr>
          <p:cNvPr id="6" name="Imagen 5">
            <a:extLst>
              <a:ext uri="{FF2B5EF4-FFF2-40B4-BE49-F238E27FC236}">
                <a16:creationId xmlns:a16="http://schemas.microsoft.com/office/drawing/2014/main" id="{3FCB176F-6B9B-AAE9-3AFD-0785D8EC1E83}"/>
              </a:ext>
            </a:extLst>
          </p:cNvPr>
          <p:cNvPicPr>
            <a:picLocks noChangeAspect="1"/>
          </p:cNvPicPr>
          <p:nvPr/>
        </p:nvPicPr>
        <p:blipFill>
          <a:blip r:embed="rId2"/>
          <a:stretch>
            <a:fillRect/>
          </a:stretch>
        </p:blipFill>
        <p:spPr>
          <a:xfrm>
            <a:off x="6536764" y="949769"/>
            <a:ext cx="4499287" cy="5832889"/>
          </a:xfrm>
          <a:prstGeom prst="rect">
            <a:avLst/>
          </a:prstGeom>
        </p:spPr>
      </p:pic>
      <p:pic>
        <p:nvPicPr>
          <p:cNvPr id="8" name="Imagen 7">
            <a:extLst>
              <a:ext uri="{FF2B5EF4-FFF2-40B4-BE49-F238E27FC236}">
                <a16:creationId xmlns:a16="http://schemas.microsoft.com/office/drawing/2014/main" id="{D62E356D-7962-273D-E117-CCC68984F207}"/>
              </a:ext>
            </a:extLst>
          </p:cNvPr>
          <p:cNvPicPr>
            <a:picLocks noChangeAspect="1"/>
          </p:cNvPicPr>
          <p:nvPr/>
        </p:nvPicPr>
        <p:blipFill>
          <a:blip r:embed="rId3"/>
          <a:stretch>
            <a:fillRect/>
          </a:stretch>
        </p:blipFill>
        <p:spPr>
          <a:xfrm>
            <a:off x="1054531" y="896470"/>
            <a:ext cx="4499287" cy="5886187"/>
          </a:xfrm>
          <a:prstGeom prst="rect">
            <a:avLst/>
          </a:prstGeom>
        </p:spPr>
      </p:pic>
    </p:spTree>
    <p:extLst>
      <p:ext uri="{BB962C8B-B14F-4D97-AF65-F5344CB8AC3E}">
        <p14:creationId xmlns:p14="http://schemas.microsoft.com/office/powerpoint/2010/main" val="3591283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2990476E-2B9D-845A-1FF1-B0BBB78F87DF}"/>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DE4087DB-EEBC-3B53-65CB-9ABBB23D4541}"/>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10023508-ECAE-636E-CDBD-FB374020E453}"/>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B2AE3564-A59F-2356-16CB-BA57FC24E289}"/>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59A0AC16-0851-A831-D0CD-D7DB20314C87}"/>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16" name="Título 1">
            <a:extLst>
              <a:ext uri="{FF2B5EF4-FFF2-40B4-BE49-F238E27FC236}">
                <a16:creationId xmlns:a16="http://schemas.microsoft.com/office/drawing/2014/main" id="{96D6ABF5-1D77-D396-1BB1-1DF98FEFD56A}"/>
              </a:ext>
            </a:extLst>
          </p:cNvPr>
          <p:cNvSpPr txBox="1">
            <a:spLocks/>
          </p:cNvSpPr>
          <p:nvPr/>
        </p:nvSpPr>
        <p:spPr>
          <a:xfrm>
            <a:off x="763563" y="1232970"/>
            <a:ext cx="10536054" cy="12101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GT" sz="2000" b="1" dirty="0">
                <a:solidFill>
                  <a:schemeClr val="bg1"/>
                </a:solidFill>
                <a:latin typeface="Altivo Regular"/>
              </a:rPr>
              <a:t>Hito 1: La Comisión Nacional contra la Corrupción, en coordinación con otras instituciones del Organismo Ejecutivo y el sector empresarial, realizarán articulación de esfuerzos para la mejora de </a:t>
            </a:r>
            <a:r>
              <a:rPr lang="es-GT" sz="2000" b="1">
                <a:solidFill>
                  <a:schemeClr val="bg1"/>
                </a:solidFill>
                <a:latin typeface="Altivo Regular"/>
              </a:rPr>
              <a:t>herramientas digitales que promuevan la auditoría social, como la plataforma "Transparencia CODEDE".</a:t>
            </a:r>
            <a:endParaRPr lang="es-GT" sz="2000" b="1" dirty="0">
              <a:solidFill>
                <a:schemeClr val="bg1"/>
              </a:solidFill>
              <a:latin typeface="Altivo Regular"/>
            </a:endParaRPr>
          </a:p>
        </p:txBody>
      </p:sp>
      <p:sp>
        <p:nvSpPr>
          <p:cNvPr id="3" name="Título 1">
            <a:extLst>
              <a:ext uri="{FF2B5EF4-FFF2-40B4-BE49-F238E27FC236}">
                <a16:creationId xmlns:a16="http://schemas.microsoft.com/office/drawing/2014/main" id="{2BE73655-1EAD-D6B7-8D08-7C4626F97791}"/>
              </a:ext>
            </a:extLst>
          </p:cNvPr>
          <p:cNvSpPr txBox="1">
            <a:spLocks/>
          </p:cNvSpPr>
          <p:nvPr/>
        </p:nvSpPr>
        <p:spPr>
          <a:xfrm>
            <a:off x="389844" y="647198"/>
            <a:ext cx="2477952" cy="58528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GT" sz="2000">
                <a:solidFill>
                  <a:srgbClr val="87C0D5"/>
                </a:solidFill>
                <a:latin typeface="Altivo Regular"/>
              </a:rPr>
              <a:t>Avances junio 2026</a:t>
            </a:r>
            <a:endParaRPr lang="es-GT" sz="2800">
              <a:solidFill>
                <a:srgbClr val="87C0D5"/>
              </a:solidFill>
              <a:latin typeface="Altivo Regular" panose="020B0000000000000000" pitchFamily="34" charset="77"/>
            </a:endParaRPr>
          </a:p>
        </p:txBody>
      </p:sp>
      <p:pic>
        <p:nvPicPr>
          <p:cNvPr id="7" name="Imagen 6" descr="Imagen que contiene Logotipo&#10;&#10;El contenido generado por IA puede ser incorrecto.">
            <a:extLst>
              <a:ext uri="{FF2B5EF4-FFF2-40B4-BE49-F238E27FC236}">
                <a16:creationId xmlns:a16="http://schemas.microsoft.com/office/drawing/2014/main" id="{91474E91-596F-BC26-C6E4-9744ED4B3580}"/>
              </a:ext>
            </a:extLst>
          </p:cNvPr>
          <p:cNvPicPr>
            <a:picLocks noChangeAspect="1"/>
          </p:cNvPicPr>
          <p:nvPr/>
        </p:nvPicPr>
        <p:blipFill>
          <a:blip r:embed="rId2"/>
          <a:srcRect t="7193" b="7193"/>
          <a:stretch/>
        </p:blipFill>
        <p:spPr>
          <a:xfrm>
            <a:off x="10305389" y="-243719"/>
            <a:ext cx="2005733" cy="1717193"/>
          </a:xfrm>
          <a:prstGeom prst="rect">
            <a:avLst/>
          </a:prstGeom>
        </p:spPr>
      </p:pic>
      <p:graphicFrame>
        <p:nvGraphicFramePr>
          <p:cNvPr id="14" name="Tabla 13">
            <a:extLst>
              <a:ext uri="{FF2B5EF4-FFF2-40B4-BE49-F238E27FC236}">
                <a16:creationId xmlns:a16="http://schemas.microsoft.com/office/drawing/2014/main" id="{2CCBCECE-BA9D-EC85-CB35-9DEBE17B6F35}"/>
              </a:ext>
            </a:extLst>
          </p:cNvPr>
          <p:cNvGraphicFramePr>
            <a:graphicFrameLocks noGrp="1"/>
          </p:cNvGraphicFramePr>
          <p:nvPr>
            <p:extLst>
              <p:ext uri="{D42A27DB-BD31-4B8C-83A1-F6EECF244321}">
                <p14:modId xmlns:p14="http://schemas.microsoft.com/office/powerpoint/2010/main" val="931943897"/>
              </p:ext>
            </p:extLst>
          </p:nvPr>
        </p:nvGraphicFramePr>
        <p:xfrm>
          <a:off x="275025" y="2605084"/>
          <a:ext cx="11641950" cy="2362200"/>
        </p:xfrm>
        <a:graphic>
          <a:graphicData uri="http://schemas.openxmlformats.org/drawingml/2006/table">
            <a:tbl>
              <a:tblPr firstRow="1" bandRow="1">
                <a:tableStyleId>{5940675A-B579-460E-94D1-54222C63F5DA}</a:tableStyleId>
              </a:tblPr>
              <a:tblGrid>
                <a:gridCol w="413357">
                  <a:extLst>
                    <a:ext uri="{9D8B030D-6E8A-4147-A177-3AD203B41FA5}">
                      <a16:colId xmlns:a16="http://schemas.microsoft.com/office/drawing/2014/main" val="4017514690"/>
                    </a:ext>
                  </a:extLst>
                </a:gridCol>
                <a:gridCol w="1824838">
                  <a:extLst>
                    <a:ext uri="{9D8B030D-6E8A-4147-A177-3AD203B41FA5}">
                      <a16:colId xmlns:a16="http://schemas.microsoft.com/office/drawing/2014/main" val="483275009"/>
                    </a:ext>
                  </a:extLst>
                </a:gridCol>
                <a:gridCol w="1119099">
                  <a:extLst>
                    <a:ext uri="{9D8B030D-6E8A-4147-A177-3AD203B41FA5}">
                      <a16:colId xmlns:a16="http://schemas.microsoft.com/office/drawing/2014/main" val="3394009428"/>
                    </a:ext>
                  </a:extLst>
                </a:gridCol>
                <a:gridCol w="875028">
                  <a:extLst>
                    <a:ext uri="{9D8B030D-6E8A-4147-A177-3AD203B41FA5}">
                      <a16:colId xmlns:a16="http://schemas.microsoft.com/office/drawing/2014/main" val="499338383"/>
                    </a:ext>
                  </a:extLst>
                </a:gridCol>
                <a:gridCol w="1030941">
                  <a:extLst>
                    <a:ext uri="{9D8B030D-6E8A-4147-A177-3AD203B41FA5}">
                      <a16:colId xmlns:a16="http://schemas.microsoft.com/office/drawing/2014/main" val="738306385"/>
                    </a:ext>
                  </a:extLst>
                </a:gridCol>
                <a:gridCol w="1066800">
                  <a:extLst>
                    <a:ext uri="{9D8B030D-6E8A-4147-A177-3AD203B41FA5}">
                      <a16:colId xmlns:a16="http://schemas.microsoft.com/office/drawing/2014/main" val="1552935065"/>
                    </a:ext>
                  </a:extLst>
                </a:gridCol>
                <a:gridCol w="208280">
                  <a:extLst>
                    <a:ext uri="{9D8B030D-6E8A-4147-A177-3AD203B41FA5}">
                      <a16:colId xmlns:a16="http://schemas.microsoft.com/office/drawing/2014/main" val="1414032914"/>
                    </a:ext>
                  </a:extLst>
                </a:gridCol>
                <a:gridCol w="239955">
                  <a:extLst>
                    <a:ext uri="{9D8B030D-6E8A-4147-A177-3AD203B41FA5}">
                      <a16:colId xmlns:a16="http://schemas.microsoft.com/office/drawing/2014/main" val="2428155502"/>
                    </a:ext>
                  </a:extLst>
                </a:gridCol>
                <a:gridCol w="215153">
                  <a:extLst>
                    <a:ext uri="{9D8B030D-6E8A-4147-A177-3AD203B41FA5}">
                      <a16:colId xmlns:a16="http://schemas.microsoft.com/office/drawing/2014/main" val="2121677974"/>
                    </a:ext>
                  </a:extLst>
                </a:gridCol>
                <a:gridCol w="215153">
                  <a:extLst>
                    <a:ext uri="{9D8B030D-6E8A-4147-A177-3AD203B41FA5}">
                      <a16:colId xmlns:a16="http://schemas.microsoft.com/office/drawing/2014/main" val="1699161700"/>
                    </a:ext>
                  </a:extLst>
                </a:gridCol>
                <a:gridCol w="231546">
                  <a:extLst>
                    <a:ext uri="{9D8B030D-6E8A-4147-A177-3AD203B41FA5}">
                      <a16:colId xmlns:a16="http://schemas.microsoft.com/office/drawing/2014/main" val="4239605161"/>
                    </a:ext>
                  </a:extLst>
                </a:gridCol>
                <a:gridCol w="247767">
                  <a:extLst>
                    <a:ext uri="{9D8B030D-6E8A-4147-A177-3AD203B41FA5}">
                      <a16:colId xmlns:a16="http://schemas.microsoft.com/office/drawing/2014/main" val="3821482988"/>
                    </a:ext>
                  </a:extLst>
                </a:gridCol>
                <a:gridCol w="208280">
                  <a:extLst>
                    <a:ext uri="{9D8B030D-6E8A-4147-A177-3AD203B41FA5}">
                      <a16:colId xmlns:a16="http://schemas.microsoft.com/office/drawing/2014/main" val="354848223"/>
                    </a:ext>
                  </a:extLst>
                </a:gridCol>
                <a:gridCol w="208280">
                  <a:extLst>
                    <a:ext uri="{9D8B030D-6E8A-4147-A177-3AD203B41FA5}">
                      <a16:colId xmlns:a16="http://schemas.microsoft.com/office/drawing/2014/main" val="1576829299"/>
                    </a:ext>
                  </a:extLst>
                </a:gridCol>
                <a:gridCol w="208280">
                  <a:extLst>
                    <a:ext uri="{9D8B030D-6E8A-4147-A177-3AD203B41FA5}">
                      <a16:colId xmlns:a16="http://schemas.microsoft.com/office/drawing/2014/main" val="2063434630"/>
                    </a:ext>
                  </a:extLst>
                </a:gridCol>
                <a:gridCol w="211567">
                  <a:extLst>
                    <a:ext uri="{9D8B030D-6E8A-4147-A177-3AD203B41FA5}">
                      <a16:colId xmlns:a16="http://schemas.microsoft.com/office/drawing/2014/main" val="4105572550"/>
                    </a:ext>
                  </a:extLst>
                </a:gridCol>
                <a:gridCol w="208280">
                  <a:extLst>
                    <a:ext uri="{9D8B030D-6E8A-4147-A177-3AD203B41FA5}">
                      <a16:colId xmlns:a16="http://schemas.microsoft.com/office/drawing/2014/main" val="3035440004"/>
                    </a:ext>
                  </a:extLst>
                </a:gridCol>
                <a:gridCol w="208280">
                  <a:extLst>
                    <a:ext uri="{9D8B030D-6E8A-4147-A177-3AD203B41FA5}">
                      <a16:colId xmlns:a16="http://schemas.microsoft.com/office/drawing/2014/main" val="3958395125"/>
                    </a:ext>
                  </a:extLst>
                </a:gridCol>
                <a:gridCol w="208280">
                  <a:extLst>
                    <a:ext uri="{9D8B030D-6E8A-4147-A177-3AD203B41FA5}">
                      <a16:colId xmlns:a16="http://schemas.microsoft.com/office/drawing/2014/main" val="2643146007"/>
                    </a:ext>
                  </a:extLst>
                </a:gridCol>
                <a:gridCol w="217843">
                  <a:extLst>
                    <a:ext uri="{9D8B030D-6E8A-4147-A177-3AD203B41FA5}">
                      <a16:colId xmlns:a16="http://schemas.microsoft.com/office/drawing/2014/main" val="1160594104"/>
                    </a:ext>
                  </a:extLst>
                </a:gridCol>
                <a:gridCol w="208280">
                  <a:extLst>
                    <a:ext uri="{9D8B030D-6E8A-4147-A177-3AD203B41FA5}">
                      <a16:colId xmlns:a16="http://schemas.microsoft.com/office/drawing/2014/main" val="3980943345"/>
                    </a:ext>
                  </a:extLst>
                </a:gridCol>
                <a:gridCol w="208280">
                  <a:extLst>
                    <a:ext uri="{9D8B030D-6E8A-4147-A177-3AD203B41FA5}">
                      <a16:colId xmlns:a16="http://schemas.microsoft.com/office/drawing/2014/main" val="3696266524"/>
                    </a:ext>
                  </a:extLst>
                </a:gridCol>
                <a:gridCol w="208280">
                  <a:extLst>
                    <a:ext uri="{9D8B030D-6E8A-4147-A177-3AD203B41FA5}">
                      <a16:colId xmlns:a16="http://schemas.microsoft.com/office/drawing/2014/main" val="273524105"/>
                    </a:ext>
                  </a:extLst>
                </a:gridCol>
                <a:gridCol w="208280">
                  <a:extLst>
                    <a:ext uri="{9D8B030D-6E8A-4147-A177-3AD203B41FA5}">
                      <a16:colId xmlns:a16="http://schemas.microsoft.com/office/drawing/2014/main" val="1627005287"/>
                    </a:ext>
                  </a:extLst>
                </a:gridCol>
                <a:gridCol w="208280">
                  <a:extLst>
                    <a:ext uri="{9D8B030D-6E8A-4147-A177-3AD203B41FA5}">
                      <a16:colId xmlns:a16="http://schemas.microsoft.com/office/drawing/2014/main" val="3496737700"/>
                    </a:ext>
                  </a:extLst>
                </a:gridCol>
                <a:gridCol w="1233543">
                  <a:extLst>
                    <a:ext uri="{9D8B030D-6E8A-4147-A177-3AD203B41FA5}">
                      <a16:colId xmlns:a16="http://schemas.microsoft.com/office/drawing/2014/main" val="1563157641"/>
                    </a:ext>
                  </a:extLst>
                </a:gridCol>
              </a:tblGrid>
              <a:tr h="218440">
                <a:tc rowSpan="2">
                  <a:txBody>
                    <a:bodyPr/>
                    <a:lstStyle/>
                    <a:p>
                      <a:r>
                        <a:rPr lang="es-ES" sz="1100" dirty="0"/>
                        <a:t>No.</a:t>
                      </a:r>
                    </a:p>
                  </a:txBody>
                  <a:tcPr>
                    <a:solidFill>
                      <a:srgbClr val="CAD9EC"/>
                    </a:solidFill>
                  </a:tcPr>
                </a:tc>
                <a:tc rowSpan="2">
                  <a:txBody>
                    <a:bodyPr/>
                    <a:lstStyle/>
                    <a:p>
                      <a:r>
                        <a:rPr lang="es-ES" sz="1100" dirty="0"/>
                        <a:t>Descripción de Actividades a desarrollar en cada hito</a:t>
                      </a:r>
                    </a:p>
                  </a:txBody>
                  <a:tcPr>
                    <a:solidFill>
                      <a:srgbClr val="CAD9EC"/>
                    </a:solidFill>
                  </a:tcPr>
                </a:tc>
                <a:tc rowSpan="2">
                  <a:txBody>
                    <a:bodyPr/>
                    <a:lstStyle/>
                    <a:p>
                      <a:r>
                        <a:rPr lang="es-ES" sz="1100"/>
                        <a:t>Temporalidad de cumplimiento </a:t>
                      </a:r>
                      <a:endParaRPr lang="es-ES" sz="1100" dirty="0"/>
                    </a:p>
                  </a:txBody>
                  <a:tcPr>
                    <a:solidFill>
                      <a:srgbClr val="CAD9EC"/>
                    </a:solidFill>
                  </a:tcPr>
                </a:tc>
                <a:tc rowSpan="2">
                  <a:txBody>
                    <a:bodyPr/>
                    <a:lstStyle/>
                    <a:p>
                      <a:r>
                        <a:rPr lang="es-ES" sz="1100" dirty="0"/>
                        <a:t>Institución responsable </a:t>
                      </a:r>
                    </a:p>
                  </a:txBody>
                  <a:tcPr>
                    <a:solidFill>
                      <a:srgbClr val="CAD9EC"/>
                    </a:solidFill>
                  </a:tcPr>
                </a:tc>
                <a:tc rowSpan="2">
                  <a:txBody>
                    <a:bodyPr/>
                    <a:lstStyle/>
                    <a:p>
                      <a:r>
                        <a:rPr lang="es-ES" sz="1100" dirty="0"/>
                        <a:t>Producto</a:t>
                      </a:r>
                    </a:p>
                  </a:txBody>
                  <a:tcPr>
                    <a:solidFill>
                      <a:srgbClr val="CAD9EC"/>
                    </a:solidFill>
                  </a:tcPr>
                </a:tc>
                <a:tc rowSpan="2">
                  <a:txBody>
                    <a:bodyPr/>
                    <a:lstStyle/>
                    <a:p>
                      <a:r>
                        <a:rPr lang="es-ES" sz="1100"/>
                        <a:t>% Programado</a:t>
                      </a:r>
                      <a:endParaRPr lang="es-ES" sz="1100" dirty="0"/>
                    </a:p>
                  </a:txBody>
                  <a:tcPr>
                    <a:solidFill>
                      <a:srgbClr val="CAD9EC"/>
                    </a:solidFill>
                  </a:tcPr>
                </a:tc>
                <a:tc gridSpan="10">
                  <a:txBody>
                    <a:bodyPr/>
                    <a:lstStyle/>
                    <a:p>
                      <a:r>
                        <a:rPr lang="es-ES" sz="1100"/>
                        <a:t>2026</a:t>
                      </a:r>
                      <a:endParaRPr lang="es-ES" sz="1100" dirty="0"/>
                    </a:p>
                  </a:txBody>
                  <a:tcPr>
                    <a:solidFill>
                      <a:srgbClr val="CAD9EC"/>
                    </a:solidFill>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GT"/>
                    </a:p>
                  </a:txBody>
                  <a:tcPr/>
                </a:tc>
                <a:tc gridSpan="9">
                  <a:txBody>
                    <a:bodyPr/>
                    <a:lstStyle/>
                    <a:p>
                      <a:r>
                        <a:rPr lang="es-ES" sz="1100"/>
                        <a:t>2027</a:t>
                      </a:r>
                      <a:endParaRPr lang="es-ES" sz="1100" dirty="0"/>
                    </a:p>
                  </a:txBody>
                  <a:tcPr>
                    <a:solidFill>
                      <a:srgbClr val="CAD9EC"/>
                    </a:solidFill>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rowSpan="2">
                  <a:txBody>
                    <a:bodyPr/>
                    <a:lstStyle/>
                    <a:p>
                      <a:r>
                        <a:rPr lang="es-ES" sz="1100" dirty="0"/>
                        <a:t>Unidad Personal Responsable </a:t>
                      </a:r>
                    </a:p>
                  </a:txBody>
                  <a:tcPr>
                    <a:solidFill>
                      <a:srgbClr val="CAD9EC"/>
                    </a:solidFill>
                  </a:tcPr>
                </a:tc>
                <a:extLst>
                  <a:ext uri="{0D108BD9-81ED-4DB2-BD59-A6C34878D82A}">
                    <a16:rowId xmlns:a16="http://schemas.microsoft.com/office/drawing/2014/main" val="2984927358"/>
                  </a:ext>
                </a:extLst>
              </a:tr>
              <a:tr h="218440">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a:txBody>
                    <a:bodyPr/>
                    <a:lstStyle/>
                    <a:p>
                      <a:pPr lvl="0" algn="ctr">
                        <a:buNone/>
                      </a:pPr>
                      <a:r>
                        <a:rPr lang="es-ES" sz="1100" dirty="0"/>
                        <a:t>O</a:t>
                      </a:r>
                    </a:p>
                  </a:txBody>
                  <a:tcPr>
                    <a:solidFill>
                      <a:srgbClr val="CAD9EC"/>
                    </a:solidFill>
                  </a:tcPr>
                </a:tc>
                <a:tc>
                  <a:txBody>
                    <a:bodyPr/>
                    <a:lstStyle/>
                    <a:p>
                      <a:pPr lvl="0" algn="ctr">
                        <a:buNone/>
                      </a:pPr>
                      <a:r>
                        <a:rPr lang="es-ES" sz="1100" dirty="0"/>
                        <a:t>N</a:t>
                      </a:r>
                    </a:p>
                  </a:txBody>
                  <a:tcPr>
                    <a:solidFill>
                      <a:srgbClr val="CAD9EC"/>
                    </a:solidFill>
                  </a:tcPr>
                </a:tc>
                <a:tc>
                  <a:txBody>
                    <a:bodyPr/>
                    <a:lstStyle/>
                    <a:p>
                      <a:pPr lvl="0" algn="ctr">
                        <a:buNone/>
                      </a:pPr>
                      <a:r>
                        <a:rPr lang="es-ES" sz="1100" dirty="0"/>
                        <a:t>D</a:t>
                      </a:r>
                    </a:p>
                  </a:txBody>
                  <a:tcPr>
                    <a:solidFill>
                      <a:srgbClr val="CAD9EC"/>
                    </a:solidFill>
                  </a:tcPr>
                </a:tc>
                <a:tc>
                  <a:txBody>
                    <a:bodyPr/>
                    <a:lstStyle/>
                    <a:p>
                      <a:pPr lvl="0" algn="ctr">
                        <a:buNone/>
                      </a:pPr>
                      <a:r>
                        <a:rPr lang="es-ES" sz="1100" dirty="0"/>
                        <a:t>E</a:t>
                      </a:r>
                    </a:p>
                  </a:txBody>
                  <a:tcPr>
                    <a:solidFill>
                      <a:srgbClr val="CAD9EC"/>
                    </a:solidFill>
                  </a:tcPr>
                </a:tc>
                <a:tc>
                  <a:txBody>
                    <a:bodyPr/>
                    <a:lstStyle/>
                    <a:p>
                      <a:pPr lvl="0" algn="ctr">
                        <a:buNone/>
                      </a:pPr>
                      <a:r>
                        <a:rPr lang="es-ES" sz="1100" dirty="0"/>
                        <a:t>F</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vMerge="1">
                  <a:txBody>
                    <a:bodyPr/>
                    <a:lstStyle/>
                    <a:p>
                      <a:endParaRPr lang="es-ES" sz="1100" dirty="0"/>
                    </a:p>
                  </a:txBody>
                  <a:tcPr marL="0" marR="0" marT="0" marB="0" horzOverflow="overflow"/>
                </a:tc>
                <a:extLst>
                  <a:ext uri="{0D108BD9-81ED-4DB2-BD59-A6C34878D82A}">
                    <a16:rowId xmlns:a16="http://schemas.microsoft.com/office/drawing/2014/main" val="1425620236"/>
                  </a:ext>
                </a:extLst>
              </a:tr>
              <a:tr h="264160">
                <a:tc>
                  <a:txBody>
                    <a:bodyPr/>
                    <a:lstStyle/>
                    <a:p>
                      <a:r>
                        <a:rPr lang="es-ES" sz="1100">
                          <a:solidFill>
                            <a:srgbClr val="FF0000"/>
                          </a:solidFill>
                        </a:rPr>
                        <a:t>1.5</a:t>
                      </a:r>
                      <a:endParaRPr lang="es-ES"/>
                    </a:p>
                  </a:txBody>
                  <a:tcPr>
                    <a:solidFill>
                      <a:schemeClr val="bg1"/>
                    </a:solidFill>
                  </a:tcPr>
                </a:tc>
                <a:tc>
                  <a:txBody>
                    <a:bodyPr/>
                    <a:lstStyle/>
                    <a:p>
                      <a:r>
                        <a:rPr lang="es-ES" sz="1100" dirty="0"/>
                        <a:t>Identificar oportunidades de mejora de plataformas de transparencia y denuncia segura a través de experiencia de usuario (UX) a nivel territorial, mediante la etapa de experimentación del Laboratorio de Innovación Anticorrupción de CNC. </a:t>
                      </a:r>
                    </a:p>
                  </a:txBody>
                  <a:tcPr>
                    <a:solidFill>
                      <a:schemeClr val="bg1"/>
                    </a:solidFill>
                  </a:tcPr>
                </a:tc>
                <a:tc>
                  <a:txBody>
                    <a:bodyPr/>
                    <a:lstStyle/>
                    <a:p>
                      <a:r>
                        <a:rPr lang="es-ES" sz="1100"/>
                        <a:t>Ago- 26</a:t>
                      </a:r>
                      <a:endParaRPr lang="es-ES" sz="1100" dirty="0"/>
                    </a:p>
                  </a:txBody>
                  <a:tcPr>
                    <a:solidFill>
                      <a:schemeClr val="bg1"/>
                    </a:solidFill>
                  </a:tcPr>
                </a:tc>
                <a:tc>
                  <a:txBody>
                    <a:bodyPr/>
                    <a:lstStyle/>
                    <a:p>
                      <a:r>
                        <a:rPr lang="es-ES" sz="1100" dirty="0"/>
                        <a:t>CNC</a:t>
                      </a:r>
                    </a:p>
                  </a:txBody>
                  <a:tcPr>
                    <a:solidFill>
                      <a:schemeClr val="bg1"/>
                    </a:solidFill>
                  </a:tcPr>
                </a:tc>
                <a:tc>
                  <a:txBody>
                    <a:bodyPr/>
                    <a:lstStyle/>
                    <a:p>
                      <a:r>
                        <a:rPr lang="es-ES" sz="1100" dirty="0"/>
                        <a:t>Reporte </a:t>
                      </a:r>
                      <a:r>
                        <a:rPr lang="es-ES" sz="1100"/>
                        <a:t>técnico de hallazgos y oportunidades de mejora. </a:t>
                      </a:r>
                      <a:endParaRPr lang="es-ES" sz="1100" dirty="0"/>
                    </a:p>
                  </a:txBody>
                  <a:tcPr>
                    <a:solidFill>
                      <a:schemeClr val="bg1"/>
                    </a:solidFill>
                  </a:tcPr>
                </a:tc>
                <a:tc>
                  <a:txBody>
                    <a:bodyPr/>
                    <a:lstStyle/>
                    <a:p>
                      <a:r>
                        <a:rPr lang="es-ES" sz="1100" dirty="0">
                          <a:solidFill>
                            <a:srgbClr val="FF0000"/>
                          </a:solidFill>
                        </a:rPr>
                        <a:t>14.28%</a:t>
                      </a:r>
                    </a:p>
                  </a:txBody>
                  <a:tcPr>
                    <a:solidFill>
                      <a:schemeClr val="bg1"/>
                    </a:solidFill>
                  </a:tcPr>
                </a:tc>
                <a:tc>
                  <a:txBody>
                    <a:bodyPr/>
                    <a:lstStyle/>
                    <a:p>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endParaRPr lang="es-GT" dirty="0"/>
                    </a:p>
                  </a:txBody>
                  <a:tcPr>
                    <a:solidFill>
                      <a:schemeClr val="bg1"/>
                    </a:solidFill>
                  </a:tcPr>
                </a:tc>
                <a:tc>
                  <a:txBody>
                    <a:bodyPr/>
                    <a:lstStyle/>
                    <a:p>
                      <a:pPr lvl="0">
                        <a:buNone/>
                      </a:pPr>
                      <a:r>
                        <a:rPr lang="es-ES" sz="1100" b="0" i="0" u="none" strike="noStrike" noProof="0" dirty="0">
                          <a:latin typeface="Calibri"/>
                          <a:ea typeface="Calibri"/>
                          <a:cs typeface="Calibri"/>
                        </a:rPr>
                        <a:t>Dirección de Participación Ciudadana e Inclusión de la CNC con apoyo de DME</a:t>
                      </a:r>
                      <a:endParaRPr lang="es-ES" dirty="0"/>
                    </a:p>
                  </a:txBody>
                  <a:tcPr>
                    <a:solidFill>
                      <a:schemeClr val="bg1"/>
                    </a:solidFill>
                  </a:tcPr>
                </a:tc>
                <a:extLst>
                  <a:ext uri="{0D108BD9-81ED-4DB2-BD59-A6C34878D82A}">
                    <a16:rowId xmlns:a16="http://schemas.microsoft.com/office/drawing/2014/main" val="3405097681"/>
                  </a:ext>
                </a:extLst>
              </a:tr>
            </a:tbl>
          </a:graphicData>
        </a:graphic>
      </p:graphicFrame>
      <p:sp>
        <p:nvSpPr>
          <p:cNvPr id="2" name="Título 1">
            <a:extLst>
              <a:ext uri="{FF2B5EF4-FFF2-40B4-BE49-F238E27FC236}">
                <a16:creationId xmlns:a16="http://schemas.microsoft.com/office/drawing/2014/main" id="{D9057C18-C530-C44F-C9B6-8812737D734D}"/>
              </a:ext>
            </a:extLst>
          </p:cNvPr>
          <p:cNvSpPr txBox="1">
            <a:spLocks/>
          </p:cNvSpPr>
          <p:nvPr/>
        </p:nvSpPr>
        <p:spPr>
          <a:xfrm>
            <a:off x="763563" y="5063011"/>
            <a:ext cx="10363525" cy="90824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panose="020B0604020202020204" pitchFamily="34" charset="0"/>
              <a:buChar char="•"/>
            </a:pPr>
            <a:r>
              <a:rPr lang="es-GT" sz="1600" dirty="0">
                <a:solidFill>
                  <a:schemeClr val="bg1"/>
                </a:solidFill>
                <a:latin typeface="Altivo Regular"/>
              </a:rPr>
              <a:t>LIA se lanzará el 07 de julio de 2026, por lo que se están creando las metodologías de sus actividades. </a:t>
            </a:r>
          </a:p>
        </p:txBody>
      </p:sp>
    </p:spTree>
    <p:extLst>
      <p:ext uri="{BB962C8B-B14F-4D97-AF65-F5344CB8AC3E}">
        <p14:creationId xmlns:p14="http://schemas.microsoft.com/office/powerpoint/2010/main" val="1084223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93B05068-01B0-ED88-D639-3775B03CD3C9}"/>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B2AF087E-FFF6-D586-C435-A6AD116E4B69}"/>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94B8A620-B4EE-2C21-7DB3-9BDC3AB1120C}"/>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5FCD93AE-359B-C06C-F531-3C75C94B81FA}"/>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DAFB0A16-0AE9-064B-FF7F-7FDE23A958C2}"/>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16" name="Título 1">
            <a:extLst>
              <a:ext uri="{FF2B5EF4-FFF2-40B4-BE49-F238E27FC236}">
                <a16:creationId xmlns:a16="http://schemas.microsoft.com/office/drawing/2014/main" id="{D6D213F1-80C0-3534-E2D3-7CB5BDA80E92}"/>
              </a:ext>
            </a:extLst>
          </p:cNvPr>
          <p:cNvSpPr txBox="1">
            <a:spLocks/>
          </p:cNvSpPr>
          <p:nvPr/>
        </p:nvSpPr>
        <p:spPr>
          <a:xfrm>
            <a:off x="777940" y="1109382"/>
            <a:ext cx="10536054" cy="12101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GT" sz="2000" b="1" dirty="0">
                <a:solidFill>
                  <a:schemeClr val="bg1"/>
                </a:solidFill>
                <a:latin typeface="Altivo Regular"/>
              </a:rPr>
              <a:t>Hito 2: La Comisión Nacional contra la Corrupción gestionará espacios de capacitación en temas de auditoría social, herramientas de transparencia y rendición de cuentas, participación ciudadana y lucha contra la corrupción, para sociedad civil y otros actores relevantes. </a:t>
            </a:r>
          </a:p>
        </p:txBody>
      </p:sp>
      <p:sp>
        <p:nvSpPr>
          <p:cNvPr id="3" name="Título 1">
            <a:extLst>
              <a:ext uri="{FF2B5EF4-FFF2-40B4-BE49-F238E27FC236}">
                <a16:creationId xmlns:a16="http://schemas.microsoft.com/office/drawing/2014/main" id="{D29D6E90-110F-42F3-173B-FF1A65690F79}"/>
              </a:ext>
            </a:extLst>
          </p:cNvPr>
          <p:cNvSpPr txBox="1">
            <a:spLocks/>
          </p:cNvSpPr>
          <p:nvPr/>
        </p:nvSpPr>
        <p:spPr>
          <a:xfrm>
            <a:off x="389844" y="614877"/>
            <a:ext cx="2477952" cy="58528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GT" sz="2000" dirty="0">
                <a:solidFill>
                  <a:srgbClr val="87C0D5"/>
                </a:solidFill>
                <a:latin typeface="Altivo Regular"/>
              </a:rPr>
              <a:t>Avances junio 2026</a:t>
            </a:r>
            <a:endParaRPr lang="es-GT" sz="2800" dirty="0">
              <a:solidFill>
                <a:srgbClr val="87C0D5"/>
              </a:solidFill>
              <a:latin typeface="Altivo Regular" panose="020B0000000000000000" pitchFamily="34" charset="77"/>
            </a:endParaRPr>
          </a:p>
        </p:txBody>
      </p:sp>
      <p:pic>
        <p:nvPicPr>
          <p:cNvPr id="7" name="Imagen 6" descr="Imagen que contiene Logotipo&#10;&#10;El contenido generado por IA puede ser incorrecto.">
            <a:extLst>
              <a:ext uri="{FF2B5EF4-FFF2-40B4-BE49-F238E27FC236}">
                <a16:creationId xmlns:a16="http://schemas.microsoft.com/office/drawing/2014/main" id="{CD8C93CA-A2D4-4958-5DA6-9108F8996B6E}"/>
              </a:ext>
            </a:extLst>
          </p:cNvPr>
          <p:cNvPicPr>
            <a:picLocks noChangeAspect="1"/>
          </p:cNvPicPr>
          <p:nvPr/>
        </p:nvPicPr>
        <p:blipFill>
          <a:blip r:embed="rId2"/>
          <a:srcRect t="7193" b="7193"/>
          <a:stretch/>
        </p:blipFill>
        <p:spPr>
          <a:xfrm>
            <a:off x="10305389" y="-243719"/>
            <a:ext cx="2005733" cy="1717193"/>
          </a:xfrm>
          <a:prstGeom prst="rect">
            <a:avLst/>
          </a:prstGeom>
        </p:spPr>
      </p:pic>
      <p:graphicFrame>
        <p:nvGraphicFramePr>
          <p:cNvPr id="14" name="Tabla 13">
            <a:extLst>
              <a:ext uri="{FF2B5EF4-FFF2-40B4-BE49-F238E27FC236}">
                <a16:creationId xmlns:a16="http://schemas.microsoft.com/office/drawing/2014/main" id="{691A8319-DFFA-087D-4018-BA99B0EC295E}"/>
              </a:ext>
            </a:extLst>
          </p:cNvPr>
          <p:cNvGraphicFramePr>
            <a:graphicFrameLocks noGrp="1"/>
          </p:cNvGraphicFramePr>
          <p:nvPr>
            <p:extLst>
              <p:ext uri="{D42A27DB-BD31-4B8C-83A1-F6EECF244321}">
                <p14:modId xmlns:p14="http://schemas.microsoft.com/office/powerpoint/2010/main" val="46809009"/>
              </p:ext>
            </p:extLst>
          </p:nvPr>
        </p:nvGraphicFramePr>
        <p:xfrm>
          <a:off x="237286" y="2378479"/>
          <a:ext cx="11717427" cy="2194560"/>
        </p:xfrm>
        <a:graphic>
          <a:graphicData uri="http://schemas.openxmlformats.org/drawingml/2006/table">
            <a:tbl>
              <a:tblPr firstRow="1" bandRow="1">
                <a:tableStyleId>{5940675A-B579-460E-94D1-54222C63F5DA}</a:tableStyleId>
              </a:tblPr>
              <a:tblGrid>
                <a:gridCol w="413357">
                  <a:extLst>
                    <a:ext uri="{9D8B030D-6E8A-4147-A177-3AD203B41FA5}">
                      <a16:colId xmlns:a16="http://schemas.microsoft.com/office/drawing/2014/main" val="4017514690"/>
                    </a:ext>
                  </a:extLst>
                </a:gridCol>
                <a:gridCol w="1824838">
                  <a:extLst>
                    <a:ext uri="{9D8B030D-6E8A-4147-A177-3AD203B41FA5}">
                      <a16:colId xmlns:a16="http://schemas.microsoft.com/office/drawing/2014/main" val="483275009"/>
                    </a:ext>
                  </a:extLst>
                </a:gridCol>
                <a:gridCol w="1119099">
                  <a:extLst>
                    <a:ext uri="{9D8B030D-6E8A-4147-A177-3AD203B41FA5}">
                      <a16:colId xmlns:a16="http://schemas.microsoft.com/office/drawing/2014/main" val="3394009428"/>
                    </a:ext>
                  </a:extLst>
                </a:gridCol>
                <a:gridCol w="875028">
                  <a:extLst>
                    <a:ext uri="{9D8B030D-6E8A-4147-A177-3AD203B41FA5}">
                      <a16:colId xmlns:a16="http://schemas.microsoft.com/office/drawing/2014/main" val="499338383"/>
                    </a:ext>
                  </a:extLst>
                </a:gridCol>
                <a:gridCol w="1030941">
                  <a:extLst>
                    <a:ext uri="{9D8B030D-6E8A-4147-A177-3AD203B41FA5}">
                      <a16:colId xmlns:a16="http://schemas.microsoft.com/office/drawing/2014/main" val="738306385"/>
                    </a:ext>
                  </a:extLst>
                </a:gridCol>
                <a:gridCol w="1044893">
                  <a:extLst>
                    <a:ext uri="{9D8B030D-6E8A-4147-A177-3AD203B41FA5}">
                      <a16:colId xmlns:a16="http://schemas.microsoft.com/office/drawing/2014/main" val="1552935065"/>
                    </a:ext>
                  </a:extLst>
                </a:gridCol>
                <a:gridCol w="208280">
                  <a:extLst>
                    <a:ext uri="{9D8B030D-6E8A-4147-A177-3AD203B41FA5}">
                      <a16:colId xmlns:a16="http://schemas.microsoft.com/office/drawing/2014/main" val="1414032914"/>
                    </a:ext>
                  </a:extLst>
                </a:gridCol>
                <a:gridCol w="239955">
                  <a:extLst>
                    <a:ext uri="{9D8B030D-6E8A-4147-A177-3AD203B41FA5}">
                      <a16:colId xmlns:a16="http://schemas.microsoft.com/office/drawing/2014/main" val="2428155502"/>
                    </a:ext>
                  </a:extLst>
                </a:gridCol>
                <a:gridCol w="215153">
                  <a:extLst>
                    <a:ext uri="{9D8B030D-6E8A-4147-A177-3AD203B41FA5}">
                      <a16:colId xmlns:a16="http://schemas.microsoft.com/office/drawing/2014/main" val="2121677974"/>
                    </a:ext>
                  </a:extLst>
                </a:gridCol>
                <a:gridCol w="215153">
                  <a:extLst>
                    <a:ext uri="{9D8B030D-6E8A-4147-A177-3AD203B41FA5}">
                      <a16:colId xmlns:a16="http://schemas.microsoft.com/office/drawing/2014/main" val="1699161700"/>
                    </a:ext>
                  </a:extLst>
                </a:gridCol>
                <a:gridCol w="259080">
                  <a:extLst>
                    <a:ext uri="{9D8B030D-6E8A-4147-A177-3AD203B41FA5}">
                      <a16:colId xmlns:a16="http://schemas.microsoft.com/office/drawing/2014/main" val="4239605161"/>
                    </a:ext>
                  </a:extLst>
                </a:gridCol>
                <a:gridCol w="247767">
                  <a:extLst>
                    <a:ext uri="{9D8B030D-6E8A-4147-A177-3AD203B41FA5}">
                      <a16:colId xmlns:a16="http://schemas.microsoft.com/office/drawing/2014/main" val="3821482988"/>
                    </a:ext>
                  </a:extLst>
                </a:gridCol>
                <a:gridCol w="208280">
                  <a:extLst>
                    <a:ext uri="{9D8B030D-6E8A-4147-A177-3AD203B41FA5}">
                      <a16:colId xmlns:a16="http://schemas.microsoft.com/office/drawing/2014/main" val="354848223"/>
                    </a:ext>
                  </a:extLst>
                </a:gridCol>
                <a:gridCol w="208280">
                  <a:extLst>
                    <a:ext uri="{9D8B030D-6E8A-4147-A177-3AD203B41FA5}">
                      <a16:colId xmlns:a16="http://schemas.microsoft.com/office/drawing/2014/main" val="1576829299"/>
                    </a:ext>
                  </a:extLst>
                </a:gridCol>
                <a:gridCol w="208280">
                  <a:extLst>
                    <a:ext uri="{9D8B030D-6E8A-4147-A177-3AD203B41FA5}">
                      <a16:colId xmlns:a16="http://schemas.microsoft.com/office/drawing/2014/main" val="2063434630"/>
                    </a:ext>
                  </a:extLst>
                </a:gridCol>
                <a:gridCol w="211567">
                  <a:extLst>
                    <a:ext uri="{9D8B030D-6E8A-4147-A177-3AD203B41FA5}">
                      <a16:colId xmlns:a16="http://schemas.microsoft.com/office/drawing/2014/main" val="4105572550"/>
                    </a:ext>
                  </a:extLst>
                </a:gridCol>
                <a:gridCol w="208280">
                  <a:extLst>
                    <a:ext uri="{9D8B030D-6E8A-4147-A177-3AD203B41FA5}">
                      <a16:colId xmlns:a16="http://schemas.microsoft.com/office/drawing/2014/main" val="3035440004"/>
                    </a:ext>
                  </a:extLst>
                </a:gridCol>
                <a:gridCol w="278130">
                  <a:extLst>
                    <a:ext uri="{9D8B030D-6E8A-4147-A177-3AD203B41FA5}">
                      <a16:colId xmlns:a16="http://schemas.microsoft.com/office/drawing/2014/main" val="3958395125"/>
                    </a:ext>
                  </a:extLst>
                </a:gridCol>
                <a:gridCol w="208280">
                  <a:extLst>
                    <a:ext uri="{9D8B030D-6E8A-4147-A177-3AD203B41FA5}">
                      <a16:colId xmlns:a16="http://schemas.microsoft.com/office/drawing/2014/main" val="2643146007"/>
                    </a:ext>
                  </a:extLst>
                </a:gridCol>
                <a:gridCol w="217843">
                  <a:extLst>
                    <a:ext uri="{9D8B030D-6E8A-4147-A177-3AD203B41FA5}">
                      <a16:colId xmlns:a16="http://schemas.microsoft.com/office/drawing/2014/main" val="1160594104"/>
                    </a:ext>
                  </a:extLst>
                </a:gridCol>
                <a:gridCol w="208280">
                  <a:extLst>
                    <a:ext uri="{9D8B030D-6E8A-4147-A177-3AD203B41FA5}">
                      <a16:colId xmlns:a16="http://schemas.microsoft.com/office/drawing/2014/main" val="3980943345"/>
                    </a:ext>
                  </a:extLst>
                </a:gridCol>
                <a:gridCol w="208280">
                  <a:extLst>
                    <a:ext uri="{9D8B030D-6E8A-4147-A177-3AD203B41FA5}">
                      <a16:colId xmlns:a16="http://schemas.microsoft.com/office/drawing/2014/main" val="3696266524"/>
                    </a:ext>
                  </a:extLst>
                </a:gridCol>
                <a:gridCol w="208280">
                  <a:extLst>
                    <a:ext uri="{9D8B030D-6E8A-4147-A177-3AD203B41FA5}">
                      <a16:colId xmlns:a16="http://schemas.microsoft.com/office/drawing/2014/main" val="273524105"/>
                    </a:ext>
                  </a:extLst>
                </a:gridCol>
                <a:gridCol w="208280">
                  <a:extLst>
                    <a:ext uri="{9D8B030D-6E8A-4147-A177-3AD203B41FA5}">
                      <a16:colId xmlns:a16="http://schemas.microsoft.com/office/drawing/2014/main" val="1627005287"/>
                    </a:ext>
                  </a:extLst>
                </a:gridCol>
                <a:gridCol w="208280">
                  <a:extLst>
                    <a:ext uri="{9D8B030D-6E8A-4147-A177-3AD203B41FA5}">
                      <a16:colId xmlns:a16="http://schemas.microsoft.com/office/drawing/2014/main" val="3496737700"/>
                    </a:ext>
                  </a:extLst>
                </a:gridCol>
                <a:gridCol w="1233543">
                  <a:extLst>
                    <a:ext uri="{9D8B030D-6E8A-4147-A177-3AD203B41FA5}">
                      <a16:colId xmlns:a16="http://schemas.microsoft.com/office/drawing/2014/main" val="1563157641"/>
                    </a:ext>
                  </a:extLst>
                </a:gridCol>
              </a:tblGrid>
              <a:tr h="218440">
                <a:tc rowSpan="2">
                  <a:txBody>
                    <a:bodyPr/>
                    <a:lstStyle/>
                    <a:p>
                      <a:r>
                        <a:rPr lang="es-ES" sz="1100" dirty="0"/>
                        <a:t>No.</a:t>
                      </a:r>
                    </a:p>
                  </a:txBody>
                  <a:tcPr>
                    <a:solidFill>
                      <a:srgbClr val="CAD9EC"/>
                    </a:solidFill>
                  </a:tcPr>
                </a:tc>
                <a:tc rowSpan="2">
                  <a:txBody>
                    <a:bodyPr/>
                    <a:lstStyle/>
                    <a:p>
                      <a:r>
                        <a:rPr lang="es-ES" sz="1100" dirty="0"/>
                        <a:t>Descripción de Actividades a desarrollar en cada hito</a:t>
                      </a:r>
                    </a:p>
                  </a:txBody>
                  <a:tcPr>
                    <a:solidFill>
                      <a:srgbClr val="CAD9EC"/>
                    </a:solidFill>
                  </a:tcPr>
                </a:tc>
                <a:tc rowSpan="2">
                  <a:txBody>
                    <a:bodyPr/>
                    <a:lstStyle/>
                    <a:p>
                      <a:r>
                        <a:rPr lang="es-ES" sz="1100"/>
                        <a:t>Temporalidad de cumplimiento </a:t>
                      </a:r>
                      <a:endParaRPr lang="es-ES" sz="1100" dirty="0"/>
                    </a:p>
                  </a:txBody>
                  <a:tcPr>
                    <a:solidFill>
                      <a:srgbClr val="CAD9EC"/>
                    </a:solidFill>
                  </a:tcPr>
                </a:tc>
                <a:tc rowSpan="2">
                  <a:txBody>
                    <a:bodyPr/>
                    <a:lstStyle/>
                    <a:p>
                      <a:r>
                        <a:rPr lang="es-ES" sz="1100" dirty="0"/>
                        <a:t>Institución responsable </a:t>
                      </a:r>
                    </a:p>
                  </a:txBody>
                  <a:tcPr>
                    <a:solidFill>
                      <a:srgbClr val="CAD9EC"/>
                    </a:solidFill>
                  </a:tcPr>
                </a:tc>
                <a:tc rowSpan="2">
                  <a:txBody>
                    <a:bodyPr/>
                    <a:lstStyle/>
                    <a:p>
                      <a:r>
                        <a:rPr lang="es-ES" sz="1100" dirty="0"/>
                        <a:t>Producto</a:t>
                      </a:r>
                    </a:p>
                  </a:txBody>
                  <a:tcPr>
                    <a:solidFill>
                      <a:srgbClr val="CAD9EC"/>
                    </a:solidFill>
                  </a:tcPr>
                </a:tc>
                <a:tc rowSpan="2">
                  <a:txBody>
                    <a:bodyPr/>
                    <a:lstStyle/>
                    <a:p>
                      <a:r>
                        <a:rPr lang="es-ES" sz="1100"/>
                        <a:t>% Programado</a:t>
                      </a:r>
                      <a:endParaRPr lang="es-ES" sz="1100" dirty="0"/>
                    </a:p>
                  </a:txBody>
                  <a:tcPr>
                    <a:solidFill>
                      <a:srgbClr val="CAD9EC"/>
                    </a:solidFill>
                  </a:tcPr>
                </a:tc>
                <a:tc gridSpan="10">
                  <a:txBody>
                    <a:bodyPr/>
                    <a:lstStyle/>
                    <a:p>
                      <a:r>
                        <a:rPr lang="es-ES" sz="1100"/>
                        <a:t>2026</a:t>
                      </a:r>
                      <a:endParaRPr lang="es-ES" sz="1100" dirty="0"/>
                    </a:p>
                  </a:txBody>
                  <a:tcPr>
                    <a:solidFill>
                      <a:srgbClr val="CAD9EC"/>
                    </a:solidFill>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GT"/>
                    </a:p>
                  </a:txBody>
                  <a:tcPr/>
                </a:tc>
                <a:tc gridSpan="9">
                  <a:txBody>
                    <a:bodyPr/>
                    <a:lstStyle/>
                    <a:p>
                      <a:r>
                        <a:rPr lang="es-ES" sz="1100"/>
                        <a:t>2027</a:t>
                      </a:r>
                      <a:endParaRPr lang="es-ES" sz="1100" dirty="0"/>
                    </a:p>
                  </a:txBody>
                  <a:tcPr>
                    <a:solidFill>
                      <a:srgbClr val="CAD9EC"/>
                    </a:solidFill>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rowSpan="2">
                  <a:txBody>
                    <a:bodyPr/>
                    <a:lstStyle/>
                    <a:p>
                      <a:r>
                        <a:rPr lang="es-ES" sz="1100" dirty="0"/>
                        <a:t>Unidad Personal Responsable </a:t>
                      </a:r>
                    </a:p>
                  </a:txBody>
                  <a:tcPr>
                    <a:solidFill>
                      <a:srgbClr val="CAD9EC"/>
                    </a:solidFill>
                  </a:tcPr>
                </a:tc>
                <a:extLst>
                  <a:ext uri="{0D108BD9-81ED-4DB2-BD59-A6C34878D82A}">
                    <a16:rowId xmlns:a16="http://schemas.microsoft.com/office/drawing/2014/main" val="2984927358"/>
                  </a:ext>
                </a:extLst>
              </a:tr>
              <a:tr h="218440">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a:txBody>
                    <a:bodyPr/>
                    <a:lstStyle/>
                    <a:p>
                      <a:pPr lvl="0" algn="ctr">
                        <a:buNone/>
                      </a:pPr>
                      <a:r>
                        <a:rPr lang="es-ES" sz="1100" dirty="0"/>
                        <a:t>O</a:t>
                      </a:r>
                    </a:p>
                  </a:txBody>
                  <a:tcPr>
                    <a:solidFill>
                      <a:srgbClr val="CAD9EC"/>
                    </a:solidFill>
                  </a:tcPr>
                </a:tc>
                <a:tc>
                  <a:txBody>
                    <a:bodyPr/>
                    <a:lstStyle/>
                    <a:p>
                      <a:pPr lvl="0" algn="ctr">
                        <a:buNone/>
                      </a:pPr>
                      <a:r>
                        <a:rPr lang="es-ES" sz="1100" dirty="0"/>
                        <a:t>N</a:t>
                      </a:r>
                    </a:p>
                  </a:txBody>
                  <a:tcPr>
                    <a:solidFill>
                      <a:srgbClr val="CAD9EC"/>
                    </a:solidFill>
                  </a:tcPr>
                </a:tc>
                <a:tc>
                  <a:txBody>
                    <a:bodyPr/>
                    <a:lstStyle/>
                    <a:p>
                      <a:pPr lvl="0" algn="ctr">
                        <a:buNone/>
                      </a:pPr>
                      <a:r>
                        <a:rPr lang="es-ES" sz="1100" dirty="0"/>
                        <a:t>D</a:t>
                      </a:r>
                    </a:p>
                  </a:txBody>
                  <a:tcPr>
                    <a:solidFill>
                      <a:srgbClr val="CAD9EC"/>
                    </a:solidFill>
                  </a:tcPr>
                </a:tc>
                <a:tc>
                  <a:txBody>
                    <a:bodyPr/>
                    <a:lstStyle/>
                    <a:p>
                      <a:pPr lvl="0" algn="ctr">
                        <a:buNone/>
                      </a:pPr>
                      <a:r>
                        <a:rPr lang="es-ES" sz="1100" dirty="0"/>
                        <a:t>E</a:t>
                      </a:r>
                    </a:p>
                  </a:txBody>
                  <a:tcPr>
                    <a:solidFill>
                      <a:srgbClr val="CAD9EC"/>
                    </a:solidFill>
                  </a:tcPr>
                </a:tc>
                <a:tc>
                  <a:txBody>
                    <a:bodyPr/>
                    <a:lstStyle/>
                    <a:p>
                      <a:pPr lvl="0" algn="ctr">
                        <a:buNone/>
                      </a:pPr>
                      <a:r>
                        <a:rPr lang="es-ES" sz="1100" dirty="0"/>
                        <a:t>F</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vMerge="1">
                  <a:txBody>
                    <a:bodyPr/>
                    <a:lstStyle/>
                    <a:p>
                      <a:endParaRPr lang="es-ES" sz="1100" dirty="0"/>
                    </a:p>
                  </a:txBody>
                  <a:tcPr marL="0" marR="0" marT="0" marB="0" horzOverflow="overflow"/>
                </a:tc>
                <a:extLst>
                  <a:ext uri="{0D108BD9-81ED-4DB2-BD59-A6C34878D82A}">
                    <a16:rowId xmlns:a16="http://schemas.microsoft.com/office/drawing/2014/main" val="1425620236"/>
                  </a:ext>
                </a:extLst>
              </a:tr>
              <a:tr h="264160">
                <a:tc>
                  <a:txBody>
                    <a:bodyPr/>
                    <a:lstStyle/>
                    <a:p>
                      <a:r>
                        <a:rPr lang="es-ES" sz="1100" dirty="0">
                          <a:solidFill>
                            <a:srgbClr val="FF0000"/>
                          </a:solidFill>
                        </a:rPr>
                        <a:t>2.4</a:t>
                      </a:r>
                    </a:p>
                  </a:txBody>
                  <a:tcPr>
                    <a:solidFill>
                      <a:schemeClr val="bg1"/>
                    </a:solidFill>
                  </a:tcPr>
                </a:tc>
                <a:tc>
                  <a:txBody>
                    <a:bodyPr/>
                    <a:lstStyle/>
                    <a:p>
                      <a:r>
                        <a:rPr lang="es-ES" sz="1100" dirty="0"/>
                        <a:t>Socialización y difusión de información sobre la plataforma digital “Transparencia CODEDE” por parte de la Dirección de Asuntos Territoriales de la CNC en coordinación con los promotores sociales de la SCEP.</a:t>
                      </a:r>
                    </a:p>
                  </a:txBody>
                  <a:tcPr>
                    <a:solidFill>
                      <a:schemeClr val="bg1"/>
                    </a:solidFill>
                  </a:tcPr>
                </a:tc>
                <a:tc>
                  <a:txBody>
                    <a:bodyPr/>
                    <a:lstStyle/>
                    <a:p>
                      <a:r>
                        <a:rPr lang="es-ES" sz="1100" dirty="0"/>
                        <a:t>Mar- 27</a:t>
                      </a:r>
                    </a:p>
                  </a:txBody>
                  <a:tcPr>
                    <a:solidFill>
                      <a:schemeClr val="bg1"/>
                    </a:solidFill>
                  </a:tcPr>
                </a:tc>
                <a:tc>
                  <a:txBody>
                    <a:bodyPr/>
                    <a:lstStyle/>
                    <a:p>
                      <a:r>
                        <a:rPr lang="es-ES" sz="1100" dirty="0"/>
                        <a:t>CNC</a:t>
                      </a:r>
                    </a:p>
                  </a:txBody>
                  <a:tcPr>
                    <a:solidFill>
                      <a:schemeClr val="bg1"/>
                    </a:solidFill>
                  </a:tcPr>
                </a:tc>
                <a:tc>
                  <a:txBody>
                    <a:bodyPr/>
                    <a:lstStyle/>
                    <a:p>
                      <a:r>
                        <a:rPr lang="es-ES" sz="1100" dirty="0"/>
                        <a:t>Estrategia de comunicación en conjunto.</a:t>
                      </a:r>
                    </a:p>
                  </a:txBody>
                  <a:tcPr>
                    <a:solidFill>
                      <a:schemeClr val="bg1"/>
                    </a:solidFill>
                  </a:tcPr>
                </a:tc>
                <a:tc>
                  <a:txBody>
                    <a:bodyPr/>
                    <a:lstStyle/>
                    <a:p>
                      <a:r>
                        <a:rPr lang="es-ES" sz="1100" dirty="0">
                          <a:solidFill>
                            <a:srgbClr val="FF0000"/>
                          </a:solidFill>
                        </a:rPr>
                        <a:t>12.5%</a:t>
                      </a:r>
                    </a:p>
                  </a:txBody>
                  <a:tcPr>
                    <a:solidFill>
                      <a:schemeClr val="bg1"/>
                    </a:solidFill>
                  </a:tcPr>
                </a:tc>
                <a:tc>
                  <a:txBody>
                    <a:bodyPr/>
                    <a:lstStyle/>
                    <a:p>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endParaRPr lang="es-GT" dirty="0"/>
                    </a:p>
                  </a:txBody>
                  <a:tcPr>
                    <a:solidFill>
                      <a:schemeClr val="bg1"/>
                    </a:solidFill>
                  </a:tcPr>
                </a:tc>
                <a:tc>
                  <a:txBody>
                    <a:bodyPr/>
                    <a:lstStyle/>
                    <a:p>
                      <a:r>
                        <a:rPr lang="es-ES" sz="1100" dirty="0"/>
                        <a:t>Dirección de Participación Ciudadana e Inclusión de la CNC con apoyo de DAT y SCEP. </a:t>
                      </a:r>
                    </a:p>
                  </a:txBody>
                  <a:tcPr>
                    <a:solidFill>
                      <a:schemeClr val="bg1"/>
                    </a:solidFill>
                  </a:tcPr>
                </a:tc>
                <a:extLst>
                  <a:ext uri="{0D108BD9-81ED-4DB2-BD59-A6C34878D82A}">
                    <a16:rowId xmlns:a16="http://schemas.microsoft.com/office/drawing/2014/main" val="3405097681"/>
                  </a:ext>
                </a:extLst>
              </a:tr>
            </a:tbl>
          </a:graphicData>
        </a:graphic>
      </p:graphicFrame>
      <p:sp>
        <p:nvSpPr>
          <p:cNvPr id="2" name="Título 1">
            <a:extLst>
              <a:ext uri="{FF2B5EF4-FFF2-40B4-BE49-F238E27FC236}">
                <a16:creationId xmlns:a16="http://schemas.microsoft.com/office/drawing/2014/main" id="{596725EA-AB4E-3297-B1CE-7AE89C150E5D}"/>
              </a:ext>
            </a:extLst>
          </p:cNvPr>
          <p:cNvSpPr txBox="1">
            <a:spLocks/>
          </p:cNvSpPr>
          <p:nvPr/>
        </p:nvSpPr>
        <p:spPr>
          <a:xfrm>
            <a:off x="503692" y="5181712"/>
            <a:ext cx="11528132" cy="78428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panose="020B0604020202020204" pitchFamily="34" charset="0"/>
              <a:buChar char="•"/>
            </a:pPr>
            <a:r>
              <a:rPr lang="es-ES" sz="1600" dirty="0">
                <a:solidFill>
                  <a:schemeClr val="bg1"/>
                </a:solidFill>
                <a:latin typeface="Altivo Regular"/>
              </a:rPr>
              <a:t>Informes por parte de los asesores estratégicos departamentales sobre la intervención de la CNC en la actividad de la Gira de la Mesa del Tercer Sector de El Directorio con apoyo de SCEP. </a:t>
            </a:r>
            <a:endParaRPr lang="es-GT" sz="1600" dirty="0">
              <a:solidFill>
                <a:schemeClr val="bg1"/>
              </a:solidFill>
              <a:latin typeface="Altivo Regular"/>
            </a:endParaRPr>
          </a:p>
        </p:txBody>
      </p:sp>
      <p:sp>
        <p:nvSpPr>
          <p:cNvPr id="4" name="Título 1">
            <a:extLst>
              <a:ext uri="{FF2B5EF4-FFF2-40B4-BE49-F238E27FC236}">
                <a16:creationId xmlns:a16="http://schemas.microsoft.com/office/drawing/2014/main" id="{CD98EBF1-6573-14A8-1402-66970B4E3B0F}"/>
              </a:ext>
            </a:extLst>
          </p:cNvPr>
          <p:cNvSpPr txBox="1">
            <a:spLocks/>
          </p:cNvSpPr>
          <p:nvPr/>
        </p:nvSpPr>
        <p:spPr>
          <a:xfrm>
            <a:off x="620919" y="4676720"/>
            <a:ext cx="3405081" cy="60930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ES" sz="2000" b="1" dirty="0">
                <a:solidFill>
                  <a:schemeClr val="bg1"/>
                </a:solidFill>
                <a:latin typeface="Altivo Regular"/>
              </a:rPr>
              <a:t>Medio de verificación:  </a:t>
            </a:r>
            <a:endParaRPr lang="es-GT" sz="2000" b="1" dirty="0">
              <a:solidFill>
                <a:schemeClr val="bg1"/>
              </a:solidFill>
              <a:latin typeface="Altivo Regular"/>
            </a:endParaRPr>
          </a:p>
        </p:txBody>
      </p:sp>
    </p:spTree>
    <p:extLst>
      <p:ext uri="{BB962C8B-B14F-4D97-AF65-F5344CB8AC3E}">
        <p14:creationId xmlns:p14="http://schemas.microsoft.com/office/powerpoint/2010/main" val="1989183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9876F50B-9BF2-5CE6-EE0B-1B5B44421140}"/>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270CDEA8-002A-10D5-8C64-CBD8B9112D8E}"/>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E29CDE20-9237-7A8C-0427-E2BE78824A42}"/>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1050242D-32C1-1B59-BF45-BB2805EF4E5F}"/>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A68E455D-E2A0-9525-1DB3-04AA64CB9727}"/>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16" name="Título 1">
            <a:extLst>
              <a:ext uri="{FF2B5EF4-FFF2-40B4-BE49-F238E27FC236}">
                <a16:creationId xmlns:a16="http://schemas.microsoft.com/office/drawing/2014/main" id="{0BFE74A3-646D-CD16-DABC-F4910BF53F8C}"/>
              </a:ext>
            </a:extLst>
          </p:cNvPr>
          <p:cNvSpPr txBox="1">
            <a:spLocks/>
          </p:cNvSpPr>
          <p:nvPr/>
        </p:nvSpPr>
        <p:spPr>
          <a:xfrm>
            <a:off x="777940" y="1477385"/>
            <a:ext cx="10536054" cy="12101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GT" sz="2000" b="1" dirty="0">
                <a:solidFill>
                  <a:schemeClr val="bg1"/>
                </a:solidFill>
                <a:latin typeface="Altivo Regular"/>
              </a:rPr>
              <a:t>Hito 2: La Comisión Nacional contra la Corrupción gestionará espacios de capacitación en temas de auditoría social, herramientas de transparencia y rendición de cuentas, participación ciudadana y lucha contra la corrupción, para sociedad civil y otros actores relevantes. </a:t>
            </a:r>
          </a:p>
        </p:txBody>
      </p:sp>
      <p:sp>
        <p:nvSpPr>
          <p:cNvPr id="3" name="Título 1">
            <a:extLst>
              <a:ext uri="{FF2B5EF4-FFF2-40B4-BE49-F238E27FC236}">
                <a16:creationId xmlns:a16="http://schemas.microsoft.com/office/drawing/2014/main" id="{750B5C89-3DE7-314D-E4C2-B49C58AFE666}"/>
              </a:ext>
            </a:extLst>
          </p:cNvPr>
          <p:cNvSpPr txBox="1">
            <a:spLocks/>
          </p:cNvSpPr>
          <p:nvPr/>
        </p:nvSpPr>
        <p:spPr>
          <a:xfrm>
            <a:off x="389844" y="647198"/>
            <a:ext cx="2477952" cy="58528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GT" sz="2000">
                <a:solidFill>
                  <a:srgbClr val="87C0D5"/>
                </a:solidFill>
                <a:latin typeface="Altivo Regular"/>
              </a:rPr>
              <a:t>Avances junio 2026</a:t>
            </a:r>
            <a:endParaRPr lang="es-GT" sz="2800">
              <a:solidFill>
                <a:srgbClr val="87C0D5"/>
              </a:solidFill>
              <a:latin typeface="Altivo Regular" panose="020B0000000000000000" pitchFamily="34" charset="77"/>
            </a:endParaRPr>
          </a:p>
        </p:txBody>
      </p:sp>
      <p:pic>
        <p:nvPicPr>
          <p:cNvPr id="7" name="Imagen 6" descr="Imagen que contiene Logotipo&#10;&#10;El contenido generado por IA puede ser incorrecto.">
            <a:extLst>
              <a:ext uri="{FF2B5EF4-FFF2-40B4-BE49-F238E27FC236}">
                <a16:creationId xmlns:a16="http://schemas.microsoft.com/office/drawing/2014/main" id="{6AA2A2AF-1890-FD8D-B344-765D60FB33B8}"/>
              </a:ext>
            </a:extLst>
          </p:cNvPr>
          <p:cNvPicPr>
            <a:picLocks noChangeAspect="1"/>
          </p:cNvPicPr>
          <p:nvPr/>
        </p:nvPicPr>
        <p:blipFill>
          <a:blip r:embed="rId2"/>
          <a:srcRect t="7193" b="7193"/>
          <a:stretch/>
        </p:blipFill>
        <p:spPr>
          <a:xfrm>
            <a:off x="10305389" y="-243719"/>
            <a:ext cx="2005733" cy="1717193"/>
          </a:xfrm>
          <a:prstGeom prst="rect">
            <a:avLst/>
          </a:prstGeom>
        </p:spPr>
      </p:pic>
      <p:graphicFrame>
        <p:nvGraphicFramePr>
          <p:cNvPr id="14" name="Tabla 13">
            <a:extLst>
              <a:ext uri="{FF2B5EF4-FFF2-40B4-BE49-F238E27FC236}">
                <a16:creationId xmlns:a16="http://schemas.microsoft.com/office/drawing/2014/main" id="{0DFD0FB7-B266-8EB6-4628-CA9254198C61}"/>
              </a:ext>
            </a:extLst>
          </p:cNvPr>
          <p:cNvGraphicFramePr>
            <a:graphicFrameLocks noGrp="1"/>
          </p:cNvGraphicFramePr>
          <p:nvPr>
            <p:extLst>
              <p:ext uri="{D42A27DB-BD31-4B8C-83A1-F6EECF244321}">
                <p14:modId xmlns:p14="http://schemas.microsoft.com/office/powerpoint/2010/main" val="3206369713"/>
              </p:ext>
            </p:extLst>
          </p:nvPr>
        </p:nvGraphicFramePr>
        <p:xfrm>
          <a:off x="275025" y="2875824"/>
          <a:ext cx="11717419" cy="1859280"/>
        </p:xfrm>
        <a:graphic>
          <a:graphicData uri="http://schemas.openxmlformats.org/drawingml/2006/table">
            <a:tbl>
              <a:tblPr firstRow="1" bandRow="1">
                <a:tableStyleId>{5940675A-B579-460E-94D1-54222C63F5DA}</a:tableStyleId>
              </a:tblPr>
              <a:tblGrid>
                <a:gridCol w="413357">
                  <a:extLst>
                    <a:ext uri="{9D8B030D-6E8A-4147-A177-3AD203B41FA5}">
                      <a16:colId xmlns:a16="http://schemas.microsoft.com/office/drawing/2014/main" val="4017514690"/>
                    </a:ext>
                  </a:extLst>
                </a:gridCol>
                <a:gridCol w="1824837">
                  <a:extLst>
                    <a:ext uri="{9D8B030D-6E8A-4147-A177-3AD203B41FA5}">
                      <a16:colId xmlns:a16="http://schemas.microsoft.com/office/drawing/2014/main" val="483275009"/>
                    </a:ext>
                  </a:extLst>
                </a:gridCol>
                <a:gridCol w="1119099">
                  <a:extLst>
                    <a:ext uri="{9D8B030D-6E8A-4147-A177-3AD203B41FA5}">
                      <a16:colId xmlns:a16="http://schemas.microsoft.com/office/drawing/2014/main" val="3394009428"/>
                    </a:ext>
                  </a:extLst>
                </a:gridCol>
                <a:gridCol w="875028">
                  <a:extLst>
                    <a:ext uri="{9D8B030D-6E8A-4147-A177-3AD203B41FA5}">
                      <a16:colId xmlns:a16="http://schemas.microsoft.com/office/drawing/2014/main" val="499338383"/>
                    </a:ext>
                  </a:extLst>
                </a:gridCol>
                <a:gridCol w="1030941">
                  <a:extLst>
                    <a:ext uri="{9D8B030D-6E8A-4147-A177-3AD203B41FA5}">
                      <a16:colId xmlns:a16="http://schemas.microsoft.com/office/drawing/2014/main" val="738306385"/>
                    </a:ext>
                  </a:extLst>
                </a:gridCol>
                <a:gridCol w="1044893">
                  <a:extLst>
                    <a:ext uri="{9D8B030D-6E8A-4147-A177-3AD203B41FA5}">
                      <a16:colId xmlns:a16="http://schemas.microsoft.com/office/drawing/2014/main" val="1552935065"/>
                    </a:ext>
                  </a:extLst>
                </a:gridCol>
                <a:gridCol w="208280">
                  <a:extLst>
                    <a:ext uri="{9D8B030D-6E8A-4147-A177-3AD203B41FA5}">
                      <a16:colId xmlns:a16="http://schemas.microsoft.com/office/drawing/2014/main" val="1414032914"/>
                    </a:ext>
                  </a:extLst>
                </a:gridCol>
                <a:gridCol w="239954">
                  <a:extLst>
                    <a:ext uri="{9D8B030D-6E8A-4147-A177-3AD203B41FA5}">
                      <a16:colId xmlns:a16="http://schemas.microsoft.com/office/drawing/2014/main" val="2428155502"/>
                    </a:ext>
                  </a:extLst>
                </a:gridCol>
                <a:gridCol w="215152">
                  <a:extLst>
                    <a:ext uri="{9D8B030D-6E8A-4147-A177-3AD203B41FA5}">
                      <a16:colId xmlns:a16="http://schemas.microsoft.com/office/drawing/2014/main" val="2121677974"/>
                    </a:ext>
                  </a:extLst>
                </a:gridCol>
                <a:gridCol w="215152">
                  <a:extLst>
                    <a:ext uri="{9D8B030D-6E8A-4147-A177-3AD203B41FA5}">
                      <a16:colId xmlns:a16="http://schemas.microsoft.com/office/drawing/2014/main" val="1699161700"/>
                    </a:ext>
                  </a:extLst>
                </a:gridCol>
                <a:gridCol w="259079">
                  <a:extLst>
                    <a:ext uri="{9D8B030D-6E8A-4147-A177-3AD203B41FA5}">
                      <a16:colId xmlns:a16="http://schemas.microsoft.com/office/drawing/2014/main" val="4239605161"/>
                    </a:ext>
                  </a:extLst>
                </a:gridCol>
                <a:gridCol w="247766">
                  <a:extLst>
                    <a:ext uri="{9D8B030D-6E8A-4147-A177-3AD203B41FA5}">
                      <a16:colId xmlns:a16="http://schemas.microsoft.com/office/drawing/2014/main" val="3821482988"/>
                    </a:ext>
                  </a:extLst>
                </a:gridCol>
                <a:gridCol w="208280">
                  <a:extLst>
                    <a:ext uri="{9D8B030D-6E8A-4147-A177-3AD203B41FA5}">
                      <a16:colId xmlns:a16="http://schemas.microsoft.com/office/drawing/2014/main" val="354848223"/>
                    </a:ext>
                  </a:extLst>
                </a:gridCol>
                <a:gridCol w="208280">
                  <a:extLst>
                    <a:ext uri="{9D8B030D-6E8A-4147-A177-3AD203B41FA5}">
                      <a16:colId xmlns:a16="http://schemas.microsoft.com/office/drawing/2014/main" val="1576829299"/>
                    </a:ext>
                  </a:extLst>
                </a:gridCol>
                <a:gridCol w="208280">
                  <a:extLst>
                    <a:ext uri="{9D8B030D-6E8A-4147-A177-3AD203B41FA5}">
                      <a16:colId xmlns:a16="http://schemas.microsoft.com/office/drawing/2014/main" val="2063434630"/>
                    </a:ext>
                  </a:extLst>
                </a:gridCol>
                <a:gridCol w="211567">
                  <a:extLst>
                    <a:ext uri="{9D8B030D-6E8A-4147-A177-3AD203B41FA5}">
                      <a16:colId xmlns:a16="http://schemas.microsoft.com/office/drawing/2014/main" val="4105572550"/>
                    </a:ext>
                  </a:extLst>
                </a:gridCol>
                <a:gridCol w="263769">
                  <a:extLst>
                    <a:ext uri="{9D8B030D-6E8A-4147-A177-3AD203B41FA5}">
                      <a16:colId xmlns:a16="http://schemas.microsoft.com/office/drawing/2014/main" val="3035440004"/>
                    </a:ext>
                  </a:extLst>
                </a:gridCol>
                <a:gridCol w="222640">
                  <a:extLst>
                    <a:ext uri="{9D8B030D-6E8A-4147-A177-3AD203B41FA5}">
                      <a16:colId xmlns:a16="http://schemas.microsoft.com/office/drawing/2014/main" val="3958395125"/>
                    </a:ext>
                  </a:extLst>
                </a:gridCol>
                <a:gridCol w="208280">
                  <a:extLst>
                    <a:ext uri="{9D8B030D-6E8A-4147-A177-3AD203B41FA5}">
                      <a16:colId xmlns:a16="http://schemas.microsoft.com/office/drawing/2014/main" val="2643146007"/>
                    </a:ext>
                  </a:extLst>
                </a:gridCol>
                <a:gridCol w="217842">
                  <a:extLst>
                    <a:ext uri="{9D8B030D-6E8A-4147-A177-3AD203B41FA5}">
                      <a16:colId xmlns:a16="http://schemas.microsoft.com/office/drawing/2014/main" val="1160594104"/>
                    </a:ext>
                  </a:extLst>
                </a:gridCol>
                <a:gridCol w="208280">
                  <a:extLst>
                    <a:ext uri="{9D8B030D-6E8A-4147-A177-3AD203B41FA5}">
                      <a16:colId xmlns:a16="http://schemas.microsoft.com/office/drawing/2014/main" val="3980943345"/>
                    </a:ext>
                  </a:extLst>
                </a:gridCol>
                <a:gridCol w="208280">
                  <a:extLst>
                    <a:ext uri="{9D8B030D-6E8A-4147-A177-3AD203B41FA5}">
                      <a16:colId xmlns:a16="http://schemas.microsoft.com/office/drawing/2014/main" val="3696266524"/>
                    </a:ext>
                  </a:extLst>
                </a:gridCol>
                <a:gridCol w="208280">
                  <a:extLst>
                    <a:ext uri="{9D8B030D-6E8A-4147-A177-3AD203B41FA5}">
                      <a16:colId xmlns:a16="http://schemas.microsoft.com/office/drawing/2014/main" val="273524105"/>
                    </a:ext>
                  </a:extLst>
                </a:gridCol>
                <a:gridCol w="208280">
                  <a:extLst>
                    <a:ext uri="{9D8B030D-6E8A-4147-A177-3AD203B41FA5}">
                      <a16:colId xmlns:a16="http://schemas.microsoft.com/office/drawing/2014/main" val="1627005287"/>
                    </a:ext>
                  </a:extLst>
                </a:gridCol>
                <a:gridCol w="208280">
                  <a:extLst>
                    <a:ext uri="{9D8B030D-6E8A-4147-A177-3AD203B41FA5}">
                      <a16:colId xmlns:a16="http://schemas.microsoft.com/office/drawing/2014/main" val="3496737700"/>
                    </a:ext>
                  </a:extLst>
                </a:gridCol>
                <a:gridCol w="1233543">
                  <a:extLst>
                    <a:ext uri="{9D8B030D-6E8A-4147-A177-3AD203B41FA5}">
                      <a16:colId xmlns:a16="http://schemas.microsoft.com/office/drawing/2014/main" val="1563157641"/>
                    </a:ext>
                  </a:extLst>
                </a:gridCol>
              </a:tblGrid>
              <a:tr h="218440">
                <a:tc rowSpan="2">
                  <a:txBody>
                    <a:bodyPr/>
                    <a:lstStyle/>
                    <a:p>
                      <a:r>
                        <a:rPr lang="es-ES" sz="1100" dirty="0"/>
                        <a:t>No.</a:t>
                      </a:r>
                    </a:p>
                  </a:txBody>
                  <a:tcPr>
                    <a:solidFill>
                      <a:srgbClr val="CAD9EC"/>
                    </a:solidFill>
                  </a:tcPr>
                </a:tc>
                <a:tc rowSpan="2">
                  <a:txBody>
                    <a:bodyPr/>
                    <a:lstStyle/>
                    <a:p>
                      <a:r>
                        <a:rPr lang="es-ES" sz="1100" dirty="0"/>
                        <a:t>Descripción de Actividades a desarrollar en cada hito</a:t>
                      </a:r>
                    </a:p>
                  </a:txBody>
                  <a:tcPr>
                    <a:solidFill>
                      <a:srgbClr val="CAD9EC"/>
                    </a:solidFill>
                  </a:tcPr>
                </a:tc>
                <a:tc rowSpan="2">
                  <a:txBody>
                    <a:bodyPr/>
                    <a:lstStyle/>
                    <a:p>
                      <a:r>
                        <a:rPr lang="es-ES" sz="1100"/>
                        <a:t>Temporalidad de cumplimiento </a:t>
                      </a:r>
                      <a:endParaRPr lang="es-ES" sz="1100" dirty="0"/>
                    </a:p>
                  </a:txBody>
                  <a:tcPr>
                    <a:solidFill>
                      <a:srgbClr val="CAD9EC"/>
                    </a:solidFill>
                  </a:tcPr>
                </a:tc>
                <a:tc rowSpan="2">
                  <a:txBody>
                    <a:bodyPr/>
                    <a:lstStyle/>
                    <a:p>
                      <a:r>
                        <a:rPr lang="es-ES" sz="1100" dirty="0"/>
                        <a:t>Institución responsable </a:t>
                      </a:r>
                    </a:p>
                  </a:txBody>
                  <a:tcPr>
                    <a:solidFill>
                      <a:srgbClr val="CAD9EC"/>
                    </a:solidFill>
                  </a:tcPr>
                </a:tc>
                <a:tc rowSpan="2">
                  <a:txBody>
                    <a:bodyPr/>
                    <a:lstStyle/>
                    <a:p>
                      <a:r>
                        <a:rPr lang="es-ES" sz="1100" dirty="0"/>
                        <a:t>Producto</a:t>
                      </a:r>
                    </a:p>
                  </a:txBody>
                  <a:tcPr>
                    <a:solidFill>
                      <a:srgbClr val="CAD9EC"/>
                    </a:solidFill>
                  </a:tcPr>
                </a:tc>
                <a:tc rowSpan="2">
                  <a:txBody>
                    <a:bodyPr/>
                    <a:lstStyle/>
                    <a:p>
                      <a:r>
                        <a:rPr lang="es-ES" sz="1100"/>
                        <a:t>% Programado</a:t>
                      </a:r>
                      <a:endParaRPr lang="es-ES" sz="1100" dirty="0"/>
                    </a:p>
                  </a:txBody>
                  <a:tcPr>
                    <a:solidFill>
                      <a:srgbClr val="CAD9EC"/>
                    </a:solidFill>
                  </a:tcPr>
                </a:tc>
                <a:tc gridSpan="10">
                  <a:txBody>
                    <a:bodyPr/>
                    <a:lstStyle/>
                    <a:p>
                      <a:r>
                        <a:rPr lang="es-ES" sz="1100"/>
                        <a:t>2026</a:t>
                      </a:r>
                      <a:endParaRPr lang="es-ES" sz="1100" dirty="0"/>
                    </a:p>
                  </a:txBody>
                  <a:tcPr>
                    <a:solidFill>
                      <a:srgbClr val="CAD9EC"/>
                    </a:solidFill>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GT"/>
                    </a:p>
                  </a:txBody>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GT"/>
                    </a:p>
                  </a:txBody>
                  <a:tcPr/>
                </a:tc>
                <a:tc gridSpan="9">
                  <a:txBody>
                    <a:bodyPr/>
                    <a:lstStyle/>
                    <a:p>
                      <a:r>
                        <a:rPr lang="es-ES" sz="1100"/>
                        <a:t>2027</a:t>
                      </a:r>
                      <a:endParaRPr lang="es-ES" sz="1100" dirty="0"/>
                    </a:p>
                  </a:txBody>
                  <a:tcPr>
                    <a:solidFill>
                      <a:srgbClr val="CAD9EC"/>
                    </a:solidFill>
                  </a:tcPr>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hMerge="1">
                  <a:txBody>
                    <a:bodyPr/>
                    <a:lstStyle/>
                    <a:p>
                      <a:endParaRPr lang="es-ES" sz="1100" dirty="0"/>
                    </a:p>
                  </a:txBody>
                  <a:tcPr marL="0" marR="0" marT="0" marB="0" horzOverflow="overflow"/>
                </a:tc>
                <a:tc rowSpan="2">
                  <a:txBody>
                    <a:bodyPr/>
                    <a:lstStyle/>
                    <a:p>
                      <a:r>
                        <a:rPr lang="es-ES" sz="1100" dirty="0"/>
                        <a:t>Unidad Personal Responsable </a:t>
                      </a:r>
                    </a:p>
                  </a:txBody>
                  <a:tcPr>
                    <a:solidFill>
                      <a:srgbClr val="CAD9EC"/>
                    </a:solidFill>
                  </a:tcPr>
                </a:tc>
                <a:extLst>
                  <a:ext uri="{0D108BD9-81ED-4DB2-BD59-A6C34878D82A}">
                    <a16:rowId xmlns:a16="http://schemas.microsoft.com/office/drawing/2014/main" val="2984927358"/>
                  </a:ext>
                </a:extLst>
              </a:tr>
              <a:tr h="218440">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vMerge="1">
                  <a:txBody>
                    <a:bodyPr/>
                    <a:lstStyle/>
                    <a:p>
                      <a:endParaRPr lang="es-ES" sz="1100" dirty="0"/>
                    </a:p>
                  </a:txBody>
                  <a:tcPr marL="0" marR="0" marT="0" marB="0" horzOverflow="overflow"/>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a:txBody>
                    <a:bodyPr/>
                    <a:lstStyle/>
                    <a:p>
                      <a:pPr lvl="0" algn="ctr">
                        <a:buNone/>
                      </a:pPr>
                      <a:r>
                        <a:rPr lang="es-ES" sz="1100" dirty="0"/>
                        <a:t>O</a:t>
                      </a:r>
                    </a:p>
                  </a:txBody>
                  <a:tcPr>
                    <a:solidFill>
                      <a:srgbClr val="CAD9EC"/>
                    </a:solidFill>
                  </a:tcPr>
                </a:tc>
                <a:tc>
                  <a:txBody>
                    <a:bodyPr/>
                    <a:lstStyle/>
                    <a:p>
                      <a:pPr lvl="0" algn="ctr">
                        <a:buNone/>
                      </a:pPr>
                      <a:r>
                        <a:rPr lang="es-ES" sz="1100" dirty="0"/>
                        <a:t>N</a:t>
                      </a:r>
                    </a:p>
                  </a:txBody>
                  <a:tcPr>
                    <a:solidFill>
                      <a:srgbClr val="CAD9EC"/>
                    </a:solidFill>
                  </a:tcPr>
                </a:tc>
                <a:tc>
                  <a:txBody>
                    <a:bodyPr/>
                    <a:lstStyle/>
                    <a:p>
                      <a:pPr lvl="0" algn="ctr">
                        <a:buNone/>
                      </a:pPr>
                      <a:r>
                        <a:rPr lang="es-ES" sz="1100" dirty="0"/>
                        <a:t>D</a:t>
                      </a:r>
                    </a:p>
                  </a:txBody>
                  <a:tcPr>
                    <a:solidFill>
                      <a:srgbClr val="CAD9EC"/>
                    </a:solidFill>
                  </a:tcPr>
                </a:tc>
                <a:tc>
                  <a:txBody>
                    <a:bodyPr/>
                    <a:lstStyle/>
                    <a:p>
                      <a:pPr lvl="0" algn="ctr">
                        <a:buNone/>
                      </a:pPr>
                      <a:r>
                        <a:rPr lang="es-ES" sz="1100" dirty="0"/>
                        <a:t>E</a:t>
                      </a:r>
                    </a:p>
                  </a:txBody>
                  <a:tcPr>
                    <a:solidFill>
                      <a:srgbClr val="CAD9EC"/>
                    </a:solidFill>
                  </a:tcPr>
                </a:tc>
                <a:tc>
                  <a:txBody>
                    <a:bodyPr/>
                    <a:lstStyle/>
                    <a:p>
                      <a:pPr lvl="0" algn="ctr">
                        <a:buNone/>
                      </a:pPr>
                      <a:r>
                        <a:rPr lang="es-ES" sz="1100" dirty="0"/>
                        <a:t>F</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M</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J</a:t>
                      </a:r>
                    </a:p>
                  </a:txBody>
                  <a:tcPr>
                    <a:solidFill>
                      <a:srgbClr val="CAD9EC"/>
                    </a:solidFill>
                  </a:tcPr>
                </a:tc>
                <a:tc>
                  <a:txBody>
                    <a:bodyPr/>
                    <a:lstStyle/>
                    <a:p>
                      <a:pPr lvl="0" algn="ctr">
                        <a:buNone/>
                      </a:pPr>
                      <a:r>
                        <a:rPr lang="es-ES" sz="1100" dirty="0"/>
                        <a:t>A</a:t>
                      </a:r>
                    </a:p>
                  </a:txBody>
                  <a:tcPr>
                    <a:solidFill>
                      <a:srgbClr val="CAD9EC"/>
                    </a:solidFill>
                  </a:tcPr>
                </a:tc>
                <a:tc>
                  <a:txBody>
                    <a:bodyPr/>
                    <a:lstStyle/>
                    <a:p>
                      <a:pPr lvl="0" algn="ctr">
                        <a:buNone/>
                      </a:pPr>
                      <a:r>
                        <a:rPr lang="es-ES" sz="1100" dirty="0"/>
                        <a:t>S</a:t>
                      </a:r>
                    </a:p>
                  </a:txBody>
                  <a:tcPr>
                    <a:solidFill>
                      <a:srgbClr val="CAD9EC"/>
                    </a:solidFill>
                  </a:tcPr>
                </a:tc>
                <a:tc vMerge="1">
                  <a:txBody>
                    <a:bodyPr/>
                    <a:lstStyle/>
                    <a:p>
                      <a:endParaRPr lang="es-ES" sz="1100" dirty="0"/>
                    </a:p>
                  </a:txBody>
                  <a:tcPr marL="0" marR="0" marT="0" marB="0" horzOverflow="overflow"/>
                </a:tc>
                <a:extLst>
                  <a:ext uri="{0D108BD9-81ED-4DB2-BD59-A6C34878D82A}">
                    <a16:rowId xmlns:a16="http://schemas.microsoft.com/office/drawing/2014/main" val="1425620236"/>
                  </a:ext>
                </a:extLst>
              </a:tr>
              <a:tr h="264160">
                <a:tc>
                  <a:txBody>
                    <a:bodyPr/>
                    <a:lstStyle/>
                    <a:p>
                      <a:r>
                        <a:rPr lang="es-ES" sz="1100">
                          <a:solidFill>
                            <a:srgbClr val="FF0000"/>
                          </a:solidFill>
                        </a:rPr>
                        <a:t>2.8</a:t>
                      </a:r>
                      <a:endParaRPr lang="es-ES"/>
                    </a:p>
                  </a:txBody>
                  <a:tcPr>
                    <a:solidFill>
                      <a:schemeClr val="bg1"/>
                    </a:solidFill>
                  </a:tcPr>
                </a:tc>
                <a:tc>
                  <a:txBody>
                    <a:bodyPr/>
                    <a:lstStyle/>
                    <a:p>
                      <a:r>
                        <a:rPr lang="es-ES" sz="1100"/>
                        <a:t>Segunda fase de "40 Obras bajo la lupa". </a:t>
                      </a:r>
                      <a:endParaRPr lang="es-ES" sz="1100" dirty="0"/>
                    </a:p>
                  </a:txBody>
                  <a:tcPr>
                    <a:solidFill>
                      <a:schemeClr val="bg1"/>
                    </a:solidFill>
                  </a:tcPr>
                </a:tc>
                <a:tc>
                  <a:txBody>
                    <a:bodyPr/>
                    <a:lstStyle/>
                    <a:p>
                      <a:r>
                        <a:rPr lang="es-ES" sz="1100"/>
                        <a:t>Abr- 27</a:t>
                      </a:r>
                    </a:p>
                  </a:txBody>
                  <a:tcPr>
                    <a:solidFill>
                      <a:schemeClr val="bg1"/>
                    </a:solidFill>
                  </a:tcPr>
                </a:tc>
                <a:tc>
                  <a:txBody>
                    <a:bodyPr/>
                    <a:lstStyle/>
                    <a:p>
                      <a:r>
                        <a:rPr lang="es-ES" sz="1100" dirty="0"/>
                        <a:t>CNC</a:t>
                      </a:r>
                    </a:p>
                  </a:txBody>
                  <a:tcPr>
                    <a:solidFill>
                      <a:schemeClr val="bg1"/>
                    </a:solidFill>
                  </a:tcPr>
                </a:tc>
                <a:tc>
                  <a:txBody>
                    <a:bodyPr/>
                    <a:lstStyle/>
                    <a:p>
                      <a:r>
                        <a:rPr lang="es-ES" sz="1100" dirty="0"/>
                        <a:t>Informes del ejercicio de </a:t>
                      </a:r>
                      <a:r>
                        <a:rPr lang="es-ES" sz="1100"/>
                        <a:t>investigación periodística. </a:t>
                      </a:r>
                      <a:endParaRPr lang="es-ES" sz="1100" dirty="0"/>
                    </a:p>
                  </a:txBody>
                  <a:tcPr>
                    <a:solidFill>
                      <a:schemeClr val="bg1"/>
                    </a:solidFill>
                  </a:tcPr>
                </a:tc>
                <a:tc>
                  <a:txBody>
                    <a:bodyPr/>
                    <a:lstStyle/>
                    <a:p>
                      <a:r>
                        <a:rPr lang="es-ES" sz="1100" dirty="0">
                          <a:solidFill>
                            <a:srgbClr val="FF0000"/>
                          </a:solidFill>
                        </a:rPr>
                        <a:t>12.5%</a:t>
                      </a:r>
                    </a:p>
                  </a:txBody>
                  <a:tcPr>
                    <a:solidFill>
                      <a:schemeClr val="bg1"/>
                    </a:solidFill>
                  </a:tcPr>
                </a:tc>
                <a:tc>
                  <a:txBody>
                    <a:bodyPr/>
                    <a:lstStyle/>
                    <a:p>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rgbClr val="8DABDD"/>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pPr lvl="0">
                        <a:buNone/>
                      </a:pPr>
                      <a:endParaRPr lang="es-ES" sz="1100" dirty="0"/>
                    </a:p>
                  </a:txBody>
                  <a:tcPr>
                    <a:solidFill>
                      <a:schemeClr val="bg1"/>
                    </a:solidFill>
                  </a:tcPr>
                </a:tc>
                <a:tc>
                  <a:txBody>
                    <a:bodyPr/>
                    <a:lstStyle/>
                    <a:p>
                      <a:endParaRPr lang="es-GT" dirty="0"/>
                    </a:p>
                  </a:txBody>
                  <a:tcPr>
                    <a:solidFill>
                      <a:schemeClr val="bg1"/>
                    </a:solidFill>
                  </a:tcPr>
                </a:tc>
                <a:tc>
                  <a:txBody>
                    <a:bodyPr/>
                    <a:lstStyle/>
                    <a:p>
                      <a:pPr lvl="0">
                        <a:buNone/>
                      </a:pPr>
                      <a:r>
                        <a:rPr lang="es-ES" sz="1100" b="0" i="0" u="none" strike="noStrike" noProof="0" dirty="0">
                          <a:latin typeface="Calibri"/>
                          <a:ea typeface="Calibri"/>
                          <a:cs typeface="Calibri"/>
                        </a:rPr>
                        <a:t>Dirección de Participación Ciudadana e Inclusión de la CNC con apoyo de CNE, </a:t>
                      </a:r>
                      <a:r>
                        <a:rPr lang="es-ES" sz="1100" b="0" i="0" u="none" strike="noStrike" noProof="0" dirty="0" err="1">
                          <a:latin typeface="Calibri"/>
                          <a:ea typeface="Calibri"/>
                          <a:cs typeface="Calibri"/>
                        </a:rPr>
                        <a:t>Ojoconmipisto</a:t>
                      </a:r>
                      <a:endParaRPr lang="es-ES" dirty="0" err="1"/>
                    </a:p>
                  </a:txBody>
                  <a:tcPr>
                    <a:solidFill>
                      <a:schemeClr val="bg1"/>
                    </a:solidFill>
                  </a:tcPr>
                </a:tc>
                <a:extLst>
                  <a:ext uri="{0D108BD9-81ED-4DB2-BD59-A6C34878D82A}">
                    <a16:rowId xmlns:a16="http://schemas.microsoft.com/office/drawing/2014/main" val="3405097681"/>
                  </a:ext>
                </a:extLst>
              </a:tr>
            </a:tbl>
          </a:graphicData>
        </a:graphic>
      </p:graphicFrame>
      <p:sp>
        <p:nvSpPr>
          <p:cNvPr id="5" name="Título 1">
            <a:extLst>
              <a:ext uri="{FF2B5EF4-FFF2-40B4-BE49-F238E27FC236}">
                <a16:creationId xmlns:a16="http://schemas.microsoft.com/office/drawing/2014/main" id="{D8F448A9-6D37-A618-C30B-B7A2A11B8735}"/>
              </a:ext>
            </a:extLst>
          </p:cNvPr>
          <p:cNvSpPr txBox="1">
            <a:spLocks/>
          </p:cNvSpPr>
          <p:nvPr/>
        </p:nvSpPr>
        <p:spPr>
          <a:xfrm>
            <a:off x="589728" y="4850639"/>
            <a:ext cx="10363525" cy="90824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panose="020B0604020202020204" pitchFamily="34" charset="0"/>
              <a:buChar char="•"/>
            </a:pPr>
            <a:r>
              <a:rPr lang="es-GT" sz="1600" dirty="0">
                <a:solidFill>
                  <a:schemeClr val="bg1"/>
                </a:solidFill>
                <a:latin typeface="Altivo Regular"/>
              </a:rPr>
              <a:t>Se encuentra en proceso de evaluación de proyecto con </a:t>
            </a:r>
            <a:r>
              <a:rPr lang="es-GT" sz="1600" dirty="0" err="1">
                <a:solidFill>
                  <a:schemeClr val="bg1"/>
                </a:solidFill>
                <a:latin typeface="Altivo Regular"/>
              </a:rPr>
              <a:t>Ojoconmipisto</a:t>
            </a:r>
            <a:r>
              <a:rPr lang="es-GT" sz="1600" dirty="0">
                <a:solidFill>
                  <a:schemeClr val="bg1"/>
                </a:solidFill>
                <a:latin typeface="Altivo Regular"/>
              </a:rPr>
              <a:t> y CNE. </a:t>
            </a:r>
          </a:p>
        </p:txBody>
      </p:sp>
    </p:spTree>
    <p:extLst>
      <p:ext uri="{BB962C8B-B14F-4D97-AF65-F5344CB8AC3E}">
        <p14:creationId xmlns:p14="http://schemas.microsoft.com/office/powerpoint/2010/main" val="397577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E7982BA5-DC3A-231F-8433-906E5FCDC83B}"/>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C411DA02-9B22-F19B-D4F1-26A08006A959}"/>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06993073-0AD9-72F8-B77E-0C763F155487}"/>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8D276829-7433-AA73-4E41-7AC9277A6450}"/>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28AB53E2-CDA0-9F52-5ACC-7FA325BBF49D}"/>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16" name="Título 1">
            <a:extLst>
              <a:ext uri="{FF2B5EF4-FFF2-40B4-BE49-F238E27FC236}">
                <a16:creationId xmlns:a16="http://schemas.microsoft.com/office/drawing/2014/main" id="{99BA5A93-7162-4AED-9A89-169DEA544995}"/>
              </a:ext>
            </a:extLst>
          </p:cNvPr>
          <p:cNvSpPr txBox="1">
            <a:spLocks/>
          </p:cNvSpPr>
          <p:nvPr/>
        </p:nvSpPr>
        <p:spPr>
          <a:xfrm>
            <a:off x="777940" y="1571953"/>
            <a:ext cx="10536054" cy="121016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GT" sz="2000" b="1">
                <a:solidFill>
                  <a:schemeClr val="bg1"/>
                </a:solidFill>
                <a:latin typeface="Altivo Regular"/>
              </a:rPr>
              <a:t>Hito 3: La Comisión Nacional contra la Corrupción en articulación con la mesa de trabajo </a:t>
            </a:r>
            <a:r>
              <a:rPr lang="es-GT" sz="2000" b="1" dirty="0">
                <a:solidFill>
                  <a:schemeClr val="bg1"/>
                </a:solidFill>
                <a:latin typeface="Altivo Regular"/>
              </a:rPr>
              <a:t>interinstitucional del proyecto “Transparencia al alcance de todos: Auditoría social”, desarrollará acciones concretas para la mejora continua de mecanismos de transparencia y rendición de cuentas.</a:t>
            </a:r>
          </a:p>
        </p:txBody>
      </p:sp>
      <p:sp>
        <p:nvSpPr>
          <p:cNvPr id="3" name="Título 1">
            <a:extLst>
              <a:ext uri="{FF2B5EF4-FFF2-40B4-BE49-F238E27FC236}">
                <a16:creationId xmlns:a16="http://schemas.microsoft.com/office/drawing/2014/main" id="{46A058C0-D3B5-3860-90B6-7FCBF6565465}"/>
              </a:ext>
            </a:extLst>
          </p:cNvPr>
          <p:cNvSpPr txBox="1">
            <a:spLocks/>
          </p:cNvSpPr>
          <p:nvPr/>
        </p:nvSpPr>
        <p:spPr>
          <a:xfrm>
            <a:off x="389844" y="647198"/>
            <a:ext cx="2477952" cy="58528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GT" sz="2000">
                <a:solidFill>
                  <a:srgbClr val="87C0D5"/>
                </a:solidFill>
                <a:latin typeface="Altivo Regular"/>
              </a:rPr>
              <a:t>Avances junio 2026</a:t>
            </a:r>
            <a:endParaRPr lang="es-GT" sz="2800">
              <a:solidFill>
                <a:srgbClr val="87C0D5"/>
              </a:solidFill>
              <a:latin typeface="Altivo Regular" panose="020B0000000000000000" pitchFamily="34" charset="77"/>
            </a:endParaRPr>
          </a:p>
        </p:txBody>
      </p:sp>
      <p:pic>
        <p:nvPicPr>
          <p:cNvPr id="7" name="Imagen 6" descr="Imagen que contiene Logotipo&#10;&#10;El contenido generado por IA puede ser incorrecto.">
            <a:extLst>
              <a:ext uri="{FF2B5EF4-FFF2-40B4-BE49-F238E27FC236}">
                <a16:creationId xmlns:a16="http://schemas.microsoft.com/office/drawing/2014/main" id="{1C1D4B5B-B751-83ED-1C9D-797361C8126F}"/>
              </a:ext>
            </a:extLst>
          </p:cNvPr>
          <p:cNvPicPr>
            <a:picLocks noChangeAspect="1"/>
          </p:cNvPicPr>
          <p:nvPr/>
        </p:nvPicPr>
        <p:blipFill>
          <a:blip r:embed="rId2"/>
          <a:srcRect t="7193" b="7193"/>
          <a:stretch/>
        </p:blipFill>
        <p:spPr>
          <a:xfrm>
            <a:off x="10305389" y="-243719"/>
            <a:ext cx="2005733" cy="1717193"/>
          </a:xfrm>
          <a:prstGeom prst="rect">
            <a:avLst/>
          </a:prstGeom>
        </p:spPr>
      </p:pic>
      <p:sp>
        <p:nvSpPr>
          <p:cNvPr id="2" name="Título 1">
            <a:extLst>
              <a:ext uri="{FF2B5EF4-FFF2-40B4-BE49-F238E27FC236}">
                <a16:creationId xmlns:a16="http://schemas.microsoft.com/office/drawing/2014/main" id="{B144A423-9F15-DA6C-FE58-DBEFB3A5B2F2}"/>
              </a:ext>
            </a:extLst>
          </p:cNvPr>
          <p:cNvSpPr txBox="1">
            <a:spLocks/>
          </p:cNvSpPr>
          <p:nvPr/>
        </p:nvSpPr>
        <p:spPr>
          <a:xfrm>
            <a:off x="772201" y="3122052"/>
            <a:ext cx="10536054" cy="159791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GT" sz="2000" dirty="0">
                <a:solidFill>
                  <a:schemeClr val="bg1"/>
                </a:solidFill>
                <a:latin typeface="Altivo Regular"/>
              </a:rPr>
              <a:t>Como parte de las gestiones necesarias para el cumplimiento de las acciones estratégicas de la mesa de trabajo interinstitucional, se solicitó a SCEP, SEGEPLAN y MINFIN la designación de nuevos perfiles técnicos, alineados a las necesidades y responsabilidades derivadas de las nuevas tareas estratégicas . </a:t>
            </a:r>
          </a:p>
        </p:txBody>
      </p:sp>
    </p:spTree>
    <p:extLst>
      <p:ext uri="{BB962C8B-B14F-4D97-AF65-F5344CB8AC3E}">
        <p14:creationId xmlns:p14="http://schemas.microsoft.com/office/powerpoint/2010/main" val="2040045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9198B107-85E3-2CA5-C64D-16D9CCAA9A47}"/>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0FDE278F-712E-9537-0EF5-3A3AEC8D3D39}"/>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A149F6A3-C746-0BAB-E6DA-826FCFE653E9}"/>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D9962E6E-20BF-092A-1794-0416B86EDFEF}"/>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142F2CF9-F629-EAAA-4A7C-F66D6CAF55C8}"/>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2" name="Título 1">
            <a:extLst>
              <a:ext uri="{FF2B5EF4-FFF2-40B4-BE49-F238E27FC236}">
                <a16:creationId xmlns:a16="http://schemas.microsoft.com/office/drawing/2014/main" id="{6D2967DD-8AFE-7B41-28F1-6B609BB131CF}"/>
              </a:ext>
            </a:extLst>
          </p:cNvPr>
          <p:cNvSpPr txBox="1">
            <a:spLocks/>
          </p:cNvSpPr>
          <p:nvPr/>
        </p:nvSpPr>
        <p:spPr>
          <a:xfrm>
            <a:off x="331934" y="349282"/>
            <a:ext cx="3029038" cy="54667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ES" sz="2000" b="1" dirty="0">
                <a:solidFill>
                  <a:schemeClr val="bg1"/>
                </a:solidFill>
                <a:latin typeface="Altivo Regular"/>
              </a:rPr>
              <a:t>Medio de verificación:  </a:t>
            </a:r>
            <a:endParaRPr lang="es-GT" sz="2000" b="1" dirty="0">
              <a:solidFill>
                <a:schemeClr val="bg1"/>
              </a:solidFill>
              <a:latin typeface="Altivo Regular"/>
            </a:endParaRPr>
          </a:p>
        </p:txBody>
      </p:sp>
      <p:sp>
        <p:nvSpPr>
          <p:cNvPr id="5" name="Título 1">
            <a:extLst>
              <a:ext uri="{FF2B5EF4-FFF2-40B4-BE49-F238E27FC236}">
                <a16:creationId xmlns:a16="http://schemas.microsoft.com/office/drawing/2014/main" id="{2AEEE4CB-1336-9C26-F2C5-47576BE76AC6}"/>
              </a:ext>
            </a:extLst>
          </p:cNvPr>
          <p:cNvSpPr txBox="1">
            <a:spLocks/>
          </p:cNvSpPr>
          <p:nvPr/>
        </p:nvSpPr>
        <p:spPr>
          <a:xfrm>
            <a:off x="331934" y="1006790"/>
            <a:ext cx="5366956" cy="78428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panose="020B0604020202020204" pitchFamily="34" charset="0"/>
              <a:buChar char="•"/>
            </a:pPr>
            <a:r>
              <a:rPr lang="es-ES" sz="1600" dirty="0">
                <a:solidFill>
                  <a:schemeClr val="bg1"/>
                </a:solidFill>
                <a:latin typeface="Altivo Regular"/>
              </a:rPr>
              <a:t>Oficio de CNC para solicitar las designaciones institucionales a SCEP, SEGEPLAN y MINFIN. </a:t>
            </a:r>
            <a:endParaRPr lang="es-GT" sz="1600" dirty="0">
              <a:solidFill>
                <a:schemeClr val="bg1"/>
              </a:solidFill>
              <a:latin typeface="Altivo Regular"/>
            </a:endParaRPr>
          </a:p>
        </p:txBody>
      </p:sp>
      <p:pic>
        <p:nvPicPr>
          <p:cNvPr id="7" name="Imagen 6">
            <a:extLst>
              <a:ext uri="{FF2B5EF4-FFF2-40B4-BE49-F238E27FC236}">
                <a16:creationId xmlns:a16="http://schemas.microsoft.com/office/drawing/2014/main" id="{014C9D95-FE32-7175-0725-74F06667D3E2}"/>
              </a:ext>
            </a:extLst>
          </p:cNvPr>
          <p:cNvPicPr>
            <a:picLocks noChangeAspect="1"/>
          </p:cNvPicPr>
          <p:nvPr/>
        </p:nvPicPr>
        <p:blipFill>
          <a:blip r:embed="rId2"/>
          <a:stretch>
            <a:fillRect/>
          </a:stretch>
        </p:blipFill>
        <p:spPr>
          <a:xfrm>
            <a:off x="6602763" y="-21342"/>
            <a:ext cx="5064927" cy="6858000"/>
          </a:xfrm>
          <a:prstGeom prst="rect">
            <a:avLst/>
          </a:prstGeom>
        </p:spPr>
      </p:pic>
    </p:spTree>
    <p:extLst>
      <p:ext uri="{BB962C8B-B14F-4D97-AF65-F5344CB8AC3E}">
        <p14:creationId xmlns:p14="http://schemas.microsoft.com/office/powerpoint/2010/main" val="1449259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92854"/>
        </a:solidFill>
        <a:effectLst/>
      </p:bgPr>
    </p:bg>
    <p:spTree>
      <p:nvGrpSpPr>
        <p:cNvPr id="1" name="">
          <a:extLst>
            <a:ext uri="{FF2B5EF4-FFF2-40B4-BE49-F238E27FC236}">
              <a16:creationId xmlns:a16="http://schemas.microsoft.com/office/drawing/2014/main" id="{00A73187-2892-C3EF-ED0E-1FCBC3E805A8}"/>
            </a:ext>
          </a:extLst>
        </p:cNvPr>
        <p:cNvGrpSpPr/>
        <p:nvPr/>
      </p:nvGrpSpPr>
      <p:grpSpPr>
        <a:xfrm>
          <a:off x="0" y="0"/>
          <a:ext cx="0" cy="0"/>
          <a:chOff x="0" y="0"/>
          <a:chExt cx="0" cy="0"/>
        </a:xfrm>
      </p:grpSpPr>
      <p:grpSp>
        <p:nvGrpSpPr>
          <p:cNvPr id="15" name="Grupo 14">
            <a:extLst>
              <a:ext uri="{FF2B5EF4-FFF2-40B4-BE49-F238E27FC236}">
                <a16:creationId xmlns:a16="http://schemas.microsoft.com/office/drawing/2014/main" id="{117E81CC-6DF0-F7AD-9242-169ABC93CCC0}"/>
              </a:ext>
            </a:extLst>
          </p:cNvPr>
          <p:cNvGrpSpPr/>
          <p:nvPr/>
        </p:nvGrpSpPr>
        <p:grpSpPr>
          <a:xfrm>
            <a:off x="-114000" y="6782658"/>
            <a:ext cx="12420000" cy="108000"/>
            <a:chOff x="-114000" y="6750000"/>
            <a:chExt cx="12420000" cy="108000"/>
          </a:xfrm>
        </p:grpSpPr>
        <p:sp>
          <p:nvSpPr>
            <p:cNvPr id="11" name="Rectángulo 10">
              <a:extLst>
                <a:ext uri="{FF2B5EF4-FFF2-40B4-BE49-F238E27FC236}">
                  <a16:creationId xmlns:a16="http://schemas.microsoft.com/office/drawing/2014/main" id="{37BBC0A9-1011-FC56-198D-56D76A7B7CED}"/>
                </a:ext>
              </a:extLst>
            </p:cNvPr>
            <p:cNvSpPr/>
            <p:nvPr/>
          </p:nvSpPr>
          <p:spPr>
            <a:xfrm>
              <a:off x="-114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2" name="Rectángulo 11">
              <a:extLst>
                <a:ext uri="{FF2B5EF4-FFF2-40B4-BE49-F238E27FC236}">
                  <a16:creationId xmlns:a16="http://schemas.microsoft.com/office/drawing/2014/main" id="{2A29D32A-5C13-B377-6FB1-36C927ADD3B7}"/>
                </a:ext>
              </a:extLst>
            </p:cNvPr>
            <p:cNvSpPr/>
            <p:nvPr/>
          </p:nvSpPr>
          <p:spPr>
            <a:xfrm>
              <a:off x="4026000" y="6750000"/>
              <a:ext cx="4140000" cy="10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3" name="Rectángulo 12">
              <a:extLst>
                <a:ext uri="{FF2B5EF4-FFF2-40B4-BE49-F238E27FC236}">
                  <a16:creationId xmlns:a16="http://schemas.microsoft.com/office/drawing/2014/main" id="{656EE783-233A-167B-8E15-1EE799968131}"/>
                </a:ext>
              </a:extLst>
            </p:cNvPr>
            <p:cNvSpPr/>
            <p:nvPr/>
          </p:nvSpPr>
          <p:spPr>
            <a:xfrm>
              <a:off x="8166000" y="6750000"/>
              <a:ext cx="4140000" cy="108000"/>
            </a:xfrm>
            <a:prstGeom prst="rect">
              <a:avLst/>
            </a:prstGeom>
            <a:solidFill>
              <a:srgbClr val="23B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grpSp>
      <p:sp>
        <p:nvSpPr>
          <p:cNvPr id="2" name="Título 1">
            <a:extLst>
              <a:ext uri="{FF2B5EF4-FFF2-40B4-BE49-F238E27FC236}">
                <a16:creationId xmlns:a16="http://schemas.microsoft.com/office/drawing/2014/main" id="{E0CC6FA2-FA70-3F0B-2E78-2A1BE14F5D88}"/>
              </a:ext>
            </a:extLst>
          </p:cNvPr>
          <p:cNvSpPr txBox="1">
            <a:spLocks/>
          </p:cNvSpPr>
          <p:nvPr/>
        </p:nvSpPr>
        <p:spPr>
          <a:xfrm>
            <a:off x="331934" y="99520"/>
            <a:ext cx="2997723" cy="60930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es-ES" sz="2000" b="1" dirty="0">
                <a:solidFill>
                  <a:schemeClr val="bg1"/>
                </a:solidFill>
                <a:latin typeface="Altivo Regular"/>
              </a:rPr>
              <a:t>Medio de verificación:  </a:t>
            </a:r>
            <a:endParaRPr lang="es-GT" sz="2000" b="1" dirty="0">
              <a:solidFill>
                <a:schemeClr val="bg1"/>
              </a:solidFill>
              <a:latin typeface="Altivo Regular"/>
            </a:endParaRPr>
          </a:p>
        </p:txBody>
      </p:sp>
      <p:sp>
        <p:nvSpPr>
          <p:cNvPr id="5" name="Título 1">
            <a:extLst>
              <a:ext uri="{FF2B5EF4-FFF2-40B4-BE49-F238E27FC236}">
                <a16:creationId xmlns:a16="http://schemas.microsoft.com/office/drawing/2014/main" id="{88A67747-C4AB-839A-E75B-EA12B8A071D4}"/>
              </a:ext>
            </a:extLst>
          </p:cNvPr>
          <p:cNvSpPr txBox="1">
            <a:spLocks/>
          </p:cNvSpPr>
          <p:nvPr/>
        </p:nvSpPr>
        <p:spPr>
          <a:xfrm>
            <a:off x="331934" y="614877"/>
            <a:ext cx="11528132" cy="78428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just">
              <a:buFont typeface="Arial" panose="020B0604020202020204" pitchFamily="34" charset="0"/>
              <a:buChar char="•"/>
            </a:pPr>
            <a:r>
              <a:rPr lang="es-ES" sz="1600" dirty="0">
                <a:solidFill>
                  <a:schemeClr val="bg1"/>
                </a:solidFill>
                <a:latin typeface="Altivo Regular"/>
              </a:rPr>
              <a:t>Oficios donde se informa la designación de perfiles para la mesa de trabajo interinstitucional por parte de SCEP, SEGEPLAN y MINFIN</a:t>
            </a:r>
            <a:r>
              <a:rPr lang="es-ES" sz="1600" b="1" dirty="0">
                <a:solidFill>
                  <a:schemeClr val="bg1"/>
                </a:solidFill>
                <a:latin typeface="Altivo Regular"/>
              </a:rPr>
              <a:t>. </a:t>
            </a:r>
            <a:endParaRPr lang="es-GT" sz="1600" b="1" dirty="0">
              <a:solidFill>
                <a:schemeClr val="bg1"/>
              </a:solidFill>
              <a:latin typeface="Altivo Regular"/>
            </a:endParaRPr>
          </a:p>
        </p:txBody>
      </p:sp>
      <p:pic>
        <p:nvPicPr>
          <p:cNvPr id="4" name="Imagen 3">
            <a:extLst>
              <a:ext uri="{FF2B5EF4-FFF2-40B4-BE49-F238E27FC236}">
                <a16:creationId xmlns:a16="http://schemas.microsoft.com/office/drawing/2014/main" id="{48E66CE8-CBA9-0339-66B1-E203D9C3DB37}"/>
              </a:ext>
            </a:extLst>
          </p:cNvPr>
          <p:cNvPicPr>
            <a:picLocks noChangeAspect="1"/>
          </p:cNvPicPr>
          <p:nvPr/>
        </p:nvPicPr>
        <p:blipFill>
          <a:blip r:embed="rId2"/>
          <a:stretch>
            <a:fillRect/>
          </a:stretch>
        </p:blipFill>
        <p:spPr>
          <a:xfrm>
            <a:off x="75504" y="1399158"/>
            <a:ext cx="3884929" cy="4991615"/>
          </a:xfrm>
          <a:prstGeom prst="rect">
            <a:avLst/>
          </a:prstGeom>
        </p:spPr>
      </p:pic>
      <p:pic>
        <p:nvPicPr>
          <p:cNvPr id="7" name="Imagen 6">
            <a:extLst>
              <a:ext uri="{FF2B5EF4-FFF2-40B4-BE49-F238E27FC236}">
                <a16:creationId xmlns:a16="http://schemas.microsoft.com/office/drawing/2014/main" id="{6FEC16B8-8616-2435-F6CA-E1DBD35A2D61}"/>
              </a:ext>
            </a:extLst>
          </p:cNvPr>
          <p:cNvPicPr>
            <a:picLocks noChangeAspect="1"/>
          </p:cNvPicPr>
          <p:nvPr/>
        </p:nvPicPr>
        <p:blipFill>
          <a:blip r:embed="rId3"/>
          <a:srcRect l="4358" r="1482"/>
          <a:stretch>
            <a:fillRect/>
          </a:stretch>
        </p:blipFill>
        <p:spPr>
          <a:xfrm>
            <a:off x="4002271" y="1399155"/>
            <a:ext cx="4254223" cy="4991615"/>
          </a:xfrm>
          <a:prstGeom prst="rect">
            <a:avLst/>
          </a:prstGeom>
        </p:spPr>
      </p:pic>
      <p:pic>
        <p:nvPicPr>
          <p:cNvPr id="9" name="Imagen 8">
            <a:extLst>
              <a:ext uri="{FF2B5EF4-FFF2-40B4-BE49-F238E27FC236}">
                <a16:creationId xmlns:a16="http://schemas.microsoft.com/office/drawing/2014/main" id="{61FE5EB1-0EDE-8E32-C9D7-046EF4A55F05}"/>
              </a:ext>
            </a:extLst>
          </p:cNvPr>
          <p:cNvPicPr>
            <a:picLocks noChangeAspect="1"/>
          </p:cNvPicPr>
          <p:nvPr/>
        </p:nvPicPr>
        <p:blipFill>
          <a:blip r:embed="rId4"/>
          <a:srcRect/>
          <a:stretch>
            <a:fillRect/>
          </a:stretch>
        </p:blipFill>
        <p:spPr>
          <a:xfrm>
            <a:off x="8280225" y="1399154"/>
            <a:ext cx="3861198" cy="4991616"/>
          </a:xfrm>
          <a:prstGeom prst="rect">
            <a:avLst/>
          </a:prstGeom>
        </p:spPr>
      </p:pic>
    </p:spTree>
    <p:extLst>
      <p:ext uri="{BB962C8B-B14F-4D97-AF65-F5344CB8AC3E}">
        <p14:creationId xmlns:p14="http://schemas.microsoft.com/office/powerpoint/2010/main" val="3658126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269519C6-B3F3-1F22-17F9-FB4B869EB98C}"/>
              </a:ext>
            </a:extLst>
          </p:cNvPr>
          <p:cNvSpPr/>
          <p:nvPr/>
        </p:nvSpPr>
        <p:spPr>
          <a:xfrm>
            <a:off x="-57665" y="-74140"/>
            <a:ext cx="12307330" cy="7006281"/>
          </a:xfrm>
          <a:prstGeom prst="rect">
            <a:avLst/>
          </a:prstGeom>
          <a:solidFill>
            <a:srgbClr val="192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GT"/>
          </a:p>
        </p:txBody>
      </p:sp>
      <p:pic>
        <p:nvPicPr>
          <p:cNvPr id="7" name="Imagen 6">
            <a:extLst>
              <a:ext uri="{FF2B5EF4-FFF2-40B4-BE49-F238E27FC236}">
                <a16:creationId xmlns:a16="http://schemas.microsoft.com/office/drawing/2014/main" id="{1E51F66A-C5AC-6474-DBED-08ABF724AF5B}"/>
              </a:ext>
            </a:extLst>
          </p:cNvPr>
          <p:cNvPicPr>
            <a:picLocks noChangeAspect="1"/>
          </p:cNvPicPr>
          <p:nvPr/>
        </p:nvPicPr>
        <p:blipFill>
          <a:blip r:embed="rId2"/>
          <a:srcRect/>
          <a:stretch/>
        </p:blipFill>
        <p:spPr>
          <a:xfrm>
            <a:off x="2537155" y="1738549"/>
            <a:ext cx="7117688" cy="3380902"/>
          </a:xfrm>
          <a:prstGeom prst="rect">
            <a:avLst/>
          </a:prstGeom>
        </p:spPr>
      </p:pic>
    </p:spTree>
    <p:extLst>
      <p:ext uri="{BB962C8B-B14F-4D97-AF65-F5344CB8AC3E}">
        <p14:creationId xmlns:p14="http://schemas.microsoft.com/office/powerpoint/2010/main" val="485664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581</TotalTime>
  <Words>1055</Words>
  <Application>Microsoft Office PowerPoint</Application>
  <PresentationFormat>Panorámica</PresentationFormat>
  <Paragraphs>206</Paragraphs>
  <Slides>15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vt:i4>
      </vt:variant>
    </vt:vector>
  </HeadingPairs>
  <TitlesOfParts>
    <vt:vector size="20" baseType="lpstr">
      <vt:lpstr>Altivo Regular</vt: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Romeo León</dc:creator>
  <cp:lastModifiedBy>Dirección de Participación Ciudadana e Inclusión CNC</cp:lastModifiedBy>
  <cp:revision>297</cp:revision>
  <dcterms:created xsi:type="dcterms:W3CDTF">2020-01-14T01:41:24Z</dcterms:created>
  <dcterms:modified xsi:type="dcterms:W3CDTF">2026-06-22T15:05:22Z</dcterms:modified>
</cp:coreProperties>
</file>