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13"/>
  </p:notesMasterIdLst>
  <p:handoutMasterIdLst>
    <p:handoutMasterId r:id="rId14"/>
  </p:handoutMasterIdLst>
  <p:sldIdLst>
    <p:sldId id="285" r:id="rId5"/>
    <p:sldId id="352" r:id="rId6"/>
    <p:sldId id="357" r:id="rId7"/>
    <p:sldId id="353" r:id="rId8"/>
    <p:sldId id="354" r:id="rId9"/>
    <p:sldId id="355" r:id="rId10"/>
    <p:sldId id="356" r:id="rId11"/>
    <p:sldId id="286" r:id="rId12"/>
  </p:sldIdLst>
  <p:sldSz cx="13823950" cy="7775575"/>
  <p:notesSz cx="11125200" cy="7010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9">
          <p15:clr>
            <a:srgbClr val="A4A3A4"/>
          </p15:clr>
        </p15:guide>
        <p15:guide id="2" pos="435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8CC5"/>
    <a:srgbClr val="062A46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8903AB-F434-3E22-B7A6-72F5DDA334B6}" v="82" dt="2026-06-15T20:49:17.996"/>
    <p1510:client id="{C86B7DCD-2F91-3484-A16B-18EAB91B14F7}" v="6" dt="2026-06-15T17:24:41.2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3975" autoAdjust="0"/>
  </p:normalViewPr>
  <p:slideViewPr>
    <p:cSldViewPr snapToGrid="0" snapToObjects="1">
      <p:cViewPr varScale="1">
        <p:scale>
          <a:sx n="84" d="100"/>
          <a:sy n="84" d="100"/>
        </p:scale>
        <p:origin x="182" y="120"/>
      </p:cViewPr>
      <p:guideLst>
        <p:guide orient="horz" pos="2449"/>
        <p:guide pos="4354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lvin Omar Alvarez Rodriguez" userId="c28d7869-ab6b-44a1-8eab-e129299613b1" providerId="ADAL" clId="{3F3DC385-3FF8-48BA-97BD-63024F0897EE}"/>
    <pc:docChg chg="custSel modSld">
      <pc:chgData name="Melvin Omar Alvarez Rodriguez" userId="c28d7869-ab6b-44a1-8eab-e129299613b1" providerId="ADAL" clId="{3F3DC385-3FF8-48BA-97BD-63024F0897EE}" dt="2026-06-15T16:39:49.623" v="98" actId="14734"/>
      <pc:docMkLst>
        <pc:docMk/>
      </pc:docMkLst>
      <pc:sldChg chg="modSp">
        <pc:chgData name="Melvin Omar Alvarez Rodriguez" userId="c28d7869-ab6b-44a1-8eab-e129299613b1" providerId="ADAL" clId="{3F3DC385-3FF8-48BA-97BD-63024F0897EE}" dt="2026-06-15T16:39:05.963" v="90" actId="1076"/>
        <pc:sldMkLst>
          <pc:docMk/>
          <pc:sldMk cId="135231260" sldId="353"/>
        </pc:sldMkLst>
        <pc:spChg chg="mod">
          <ac:chgData name="Melvin Omar Alvarez Rodriguez" userId="c28d7869-ab6b-44a1-8eab-e129299613b1" providerId="ADAL" clId="{3F3DC385-3FF8-48BA-97BD-63024F0897EE}" dt="2026-06-15T16:38:29.076" v="87" actId="14100"/>
          <ac:spMkLst>
            <pc:docMk/>
            <pc:sldMk cId="135231260" sldId="353"/>
            <ac:spMk id="4" creationId="{4BC7BE3F-6D12-47E6-97A8-591217EF772F}"/>
          </ac:spMkLst>
        </pc:spChg>
        <pc:graphicFrameChg chg="mod modGraphic">
          <ac:chgData name="Melvin Omar Alvarez Rodriguez" userId="c28d7869-ab6b-44a1-8eab-e129299613b1" providerId="ADAL" clId="{3F3DC385-3FF8-48BA-97BD-63024F0897EE}" dt="2026-06-15T16:39:05.963" v="90" actId="1076"/>
          <ac:graphicFrameMkLst>
            <pc:docMk/>
            <pc:sldMk cId="135231260" sldId="353"/>
            <ac:graphicFrameMk id="6" creationId="{7C6981B0-A4CB-4D75-852F-F455935A5362}"/>
          </ac:graphicFrameMkLst>
        </pc:graphicFrameChg>
      </pc:sldChg>
      <pc:sldChg chg="modSp">
        <pc:chgData name="Melvin Omar Alvarez Rodriguez" userId="c28d7869-ab6b-44a1-8eab-e129299613b1" providerId="ADAL" clId="{3F3DC385-3FF8-48BA-97BD-63024F0897EE}" dt="2026-06-15T16:39:19.586" v="92" actId="1076"/>
        <pc:sldMkLst>
          <pc:docMk/>
          <pc:sldMk cId="3896178962" sldId="354"/>
        </pc:sldMkLst>
        <pc:spChg chg="mod">
          <ac:chgData name="Melvin Omar Alvarez Rodriguez" userId="c28d7869-ab6b-44a1-8eab-e129299613b1" providerId="ADAL" clId="{3F3DC385-3FF8-48BA-97BD-63024F0897EE}" dt="2026-06-15T16:38:34.531" v="88" actId="14100"/>
          <ac:spMkLst>
            <pc:docMk/>
            <pc:sldMk cId="3896178962" sldId="354"/>
            <ac:spMk id="2" creationId="{DF68566B-E4D1-44FE-AEF3-583B9199BC85}"/>
          </ac:spMkLst>
        </pc:spChg>
        <pc:graphicFrameChg chg="mod modGraphic">
          <ac:chgData name="Melvin Omar Alvarez Rodriguez" userId="c28d7869-ab6b-44a1-8eab-e129299613b1" providerId="ADAL" clId="{3F3DC385-3FF8-48BA-97BD-63024F0897EE}" dt="2026-06-15T16:39:19.586" v="92" actId="1076"/>
          <ac:graphicFrameMkLst>
            <pc:docMk/>
            <pc:sldMk cId="3896178962" sldId="354"/>
            <ac:graphicFrameMk id="4" creationId="{0A13FFC9-29BF-4798-8FF1-63B2DFBEC985}"/>
          </ac:graphicFrameMkLst>
        </pc:graphicFrameChg>
      </pc:sldChg>
      <pc:sldChg chg="modSp">
        <pc:chgData name="Melvin Omar Alvarez Rodriguez" userId="c28d7869-ab6b-44a1-8eab-e129299613b1" providerId="ADAL" clId="{3F3DC385-3FF8-48BA-97BD-63024F0897EE}" dt="2026-06-15T16:39:28.883" v="94" actId="1076"/>
        <pc:sldMkLst>
          <pc:docMk/>
          <pc:sldMk cId="1673331470" sldId="355"/>
        </pc:sldMkLst>
        <pc:spChg chg="mod">
          <ac:chgData name="Melvin Omar Alvarez Rodriguez" userId="c28d7869-ab6b-44a1-8eab-e129299613b1" providerId="ADAL" clId="{3F3DC385-3FF8-48BA-97BD-63024F0897EE}" dt="2026-06-15T16:38:08.636" v="82" actId="123"/>
          <ac:spMkLst>
            <pc:docMk/>
            <pc:sldMk cId="1673331470" sldId="355"/>
            <ac:spMk id="2" creationId="{71775D98-A5D8-4583-AB96-9B15C6437AE7}"/>
          </ac:spMkLst>
        </pc:spChg>
        <pc:graphicFrameChg chg="mod modGraphic">
          <ac:chgData name="Melvin Omar Alvarez Rodriguez" userId="c28d7869-ab6b-44a1-8eab-e129299613b1" providerId="ADAL" clId="{3F3DC385-3FF8-48BA-97BD-63024F0897EE}" dt="2026-06-15T16:39:28.883" v="94" actId="1076"/>
          <ac:graphicFrameMkLst>
            <pc:docMk/>
            <pc:sldMk cId="1673331470" sldId="355"/>
            <ac:graphicFrameMk id="4" creationId="{7E44143E-D776-4B20-B19E-B49B5D2B7761}"/>
          </ac:graphicFrameMkLst>
        </pc:graphicFrameChg>
      </pc:sldChg>
      <pc:sldChg chg="modSp">
        <pc:chgData name="Melvin Omar Alvarez Rodriguez" userId="c28d7869-ab6b-44a1-8eab-e129299613b1" providerId="ADAL" clId="{3F3DC385-3FF8-48BA-97BD-63024F0897EE}" dt="2026-06-15T16:39:49.623" v="98" actId="14734"/>
        <pc:sldMkLst>
          <pc:docMk/>
          <pc:sldMk cId="3032705176" sldId="356"/>
        </pc:sldMkLst>
        <pc:spChg chg="mod">
          <ac:chgData name="Melvin Omar Alvarez Rodriguez" userId="c28d7869-ab6b-44a1-8eab-e129299613b1" providerId="ADAL" clId="{3F3DC385-3FF8-48BA-97BD-63024F0897EE}" dt="2026-06-15T16:38:00.289" v="81" actId="123"/>
          <ac:spMkLst>
            <pc:docMk/>
            <pc:sldMk cId="3032705176" sldId="356"/>
            <ac:spMk id="2" creationId="{8E78FEAE-9FE6-4928-96BB-DAD1A3911676}"/>
          </ac:spMkLst>
        </pc:spChg>
        <pc:graphicFrameChg chg="mod modGraphic">
          <ac:chgData name="Melvin Omar Alvarez Rodriguez" userId="c28d7869-ab6b-44a1-8eab-e129299613b1" providerId="ADAL" clId="{3F3DC385-3FF8-48BA-97BD-63024F0897EE}" dt="2026-06-15T16:39:49.623" v="98" actId="14734"/>
          <ac:graphicFrameMkLst>
            <pc:docMk/>
            <pc:sldMk cId="3032705176" sldId="356"/>
            <ac:graphicFrameMk id="3" creationId="{F5F42E4D-EC21-49E5-8C00-557AAF804EFD}"/>
          </ac:graphicFrameMkLst>
        </pc:graphicFrameChg>
      </pc:sldChg>
    </pc:docChg>
  </pc:docChgLst>
  <pc:docChgLst>
    <pc:chgData name="Melvin Omar Alvarez Rodriguez" userId="c28d7869-ab6b-44a1-8eab-e129299613b1" providerId="ADAL" clId="{E5D5FD66-72E4-41FA-BFB2-20EB6E6691E9}"/>
    <pc:docChg chg="modSld">
      <pc:chgData name="Melvin Omar Alvarez Rodriguez" userId="c28d7869-ab6b-44a1-8eab-e129299613b1" providerId="ADAL" clId="{E5D5FD66-72E4-41FA-BFB2-20EB6E6691E9}" dt="2026-06-16T15:43:11.789" v="75" actId="20577"/>
      <pc:docMkLst>
        <pc:docMk/>
      </pc:docMkLst>
      <pc:sldChg chg="modSp mod">
        <pc:chgData name="Melvin Omar Alvarez Rodriguez" userId="c28d7869-ab6b-44a1-8eab-e129299613b1" providerId="ADAL" clId="{E5D5FD66-72E4-41FA-BFB2-20EB6E6691E9}" dt="2026-06-16T15:42:19.313" v="45" actId="20577"/>
        <pc:sldMkLst>
          <pc:docMk/>
          <pc:sldMk cId="3896178962" sldId="354"/>
        </pc:sldMkLst>
        <pc:graphicFrameChg chg="modGraphic">
          <ac:chgData name="Melvin Omar Alvarez Rodriguez" userId="c28d7869-ab6b-44a1-8eab-e129299613b1" providerId="ADAL" clId="{E5D5FD66-72E4-41FA-BFB2-20EB6E6691E9}" dt="2026-06-16T15:42:19.313" v="45" actId="20577"/>
          <ac:graphicFrameMkLst>
            <pc:docMk/>
            <pc:sldMk cId="3896178962" sldId="354"/>
            <ac:graphicFrameMk id="4" creationId="{0A13FFC9-29BF-4798-8FF1-63B2DFBEC985}"/>
          </ac:graphicFrameMkLst>
        </pc:graphicFrameChg>
      </pc:sldChg>
      <pc:sldChg chg="modSp mod">
        <pc:chgData name="Melvin Omar Alvarez Rodriguez" userId="c28d7869-ab6b-44a1-8eab-e129299613b1" providerId="ADAL" clId="{E5D5FD66-72E4-41FA-BFB2-20EB6E6691E9}" dt="2026-06-16T15:42:41.462" v="59" actId="20577"/>
        <pc:sldMkLst>
          <pc:docMk/>
          <pc:sldMk cId="1673331470" sldId="355"/>
        </pc:sldMkLst>
        <pc:graphicFrameChg chg="modGraphic">
          <ac:chgData name="Melvin Omar Alvarez Rodriguez" userId="c28d7869-ab6b-44a1-8eab-e129299613b1" providerId="ADAL" clId="{E5D5FD66-72E4-41FA-BFB2-20EB6E6691E9}" dt="2026-06-16T15:42:41.462" v="59" actId="20577"/>
          <ac:graphicFrameMkLst>
            <pc:docMk/>
            <pc:sldMk cId="1673331470" sldId="355"/>
            <ac:graphicFrameMk id="4" creationId="{7E44143E-D776-4B20-B19E-B49B5D2B7761}"/>
          </ac:graphicFrameMkLst>
        </pc:graphicFrameChg>
      </pc:sldChg>
      <pc:sldChg chg="modSp mod">
        <pc:chgData name="Melvin Omar Alvarez Rodriguez" userId="c28d7869-ab6b-44a1-8eab-e129299613b1" providerId="ADAL" clId="{E5D5FD66-72E4-41FA-BFB2-20EB6E6691E9}" dt="2026-06-16T15:43:11.789" v="75" actId="20577"/>
        <pc:sldMkLst>
          <pc:docMk/>
          <pc:sldMk cId="3032705176" sldId="356"/>
        </pc:sldMkLst>
        <pc:graphicFrameChg chg="modGraphic">
          <ac:chgData name="Melvin Omar Alvarez Rodriguez" userId="c28d7869-ab6b-44a1-8eab-e129299613b1" providerId="ADAL" clId="{E5D5FD66-72E4-41FA-BFB2-20EB6E6691E9}" dt="2026-06-16T15:43:11.789" v="75" actId="20577"/>
          <ac:graphicFrameMkLst>
            <pc:docMk/>
            <pc:sldMk cId="3032705176" sldId="356"/>
            <ac:graphicFrameMk id="3" creationId="{F5F42E4D-EC21-49E5-8C00-557AAF804EFD}"/>
          </ac:graphicFrameMkLst>
        </pc:graphicFrameChg>
      </pc:sldChg>
    </pc:docChg>
  </pc:docChgLst>
  <pc:docChgLst>
    <pc:chgData name="Guest User" userId="S::urn:spo:tenantanon#b986ce9d-e652-4507-8565-b1550acc9065::" providerId="AD" clId="Web-{6F8903AB-F434-3E22-B7A6-72F5DDA334B6}"/>
    <pc:docChg chg="modSld">
      <pc:chgData name="Guest User" userId="S::urn:spo:tenantanon#b986ce9d-e652-4507-8565-b1550acc9065::" providerId="AD" clId="Web-{6F8903AB-F434-3E22-B7A6-72F5DDA334B6}" dt="2026-06-15T20:49:17.996" v="76" actId="1076"/>
      <pc:docMkLst>
        <pc:docMk/>
      </pc:docMkLst>
      <pc:sldChg chg="addSp delSp modSp">
        <pc:chgData name="Guest User" userId="S::urn:spo:tenantanon#b986ce9d-e652-4507-8565-b1550acc9065::" providerId="AD" clId="Web-{6F8903AB-F434-3E22-B7A6-72F5DDA334B6}" dt="2026-06-15T20:25:57.749" v="43" actId="14100"/>
        <pc:sldMkLst>
          <pc:docMk/>
          <pc:sldMk cId="3896178962" sldId="354"/>
        </pc:sldMkLst>
        <pc:graphicFrameChg chg="mod modGraphic">
          <ac:chgData name="Guest User" userId="S::urn:spo:tenantanon#b986ce9d-e652-4507-8565-b1550acc9065::" providerId="AD" clId="Web-{6F8903AB-F434-3E22-B7A6-72F5DDA334B6}" dt="2026-06-15T20:14:31.439" v="3"/>
          <ac:graphicFrameMkLst>
            <pc:docMk/>
            <pc:sldMk cId="3896178962" sldId="354"/>
            <ac:graphicFrameMk id="4" creationId="{0A13FFC9-29BF-4798-8FF1-63B2DFBEC985}"/>
          </ac:graphicFrameMkLst>
        </pc:graphicFrameChg>
        <pc:picChg chg="add mod">
          <ac:chgData name="Guest User" userId="S::urn:spo:tenantanon#b986ce9d-e652-4507-8565-b1550acc9065::" providerId="AD" clId="Web-{6F8903AB-F434-3E22-B7A6-72F5DDA334B6}" dt="2026-06-15T20:25:49.546" v="41" actId="14100"/>
          <ac:picMkLst>
            <pc:docMk/>
            <pc:sldMk cId="3896178962" sldId="354"/>
            <ac:picMk id="3" creationId="{8CD7C1F5-DEA7-9BA1-1B58-D89B72934CBB}"/>
          </ac:picMkLst>
        </pc:picChg>
        <pc:picChg chg="add del mod modCrop">
          <ac:chgData name="Guest User" userId="S::urn:spo:tenantanon#b986ce9d-e652-4507-8565-b1550acc9065::" providerId="AD" clId="Web-{6F8903AB-F434-3E22-B7A6-72F5DDA334B6}" dt="2026-06-15T20:25:57.749" v="43" actId="14100"/>
          <ac:picMkLst>
            <pc:docMk/>
            <pc:sldMk cId="3896178962" sldId="354"/>
            <ac:picMk id="5" creationId="{08CE23BA-4448-1D49-C7BE-36F321C70CB0}"/>
          </ac:picMkLst>
        </pc:picChg>
        <pc:picChg chg="add mod">
          <ac:chgData name="Guest User" userId="S::urn:spo:tenantanon#b986ce9d-e652-4507-8565-b1550acc9065::" providerId="AD" clId="Web-{6F8903AB-F434-3E22-B7A6-72F5DDA334B6}" dt="2026-06-15T20:25:44.983" v="40" actId="14100"/>
          <ac:picMkLst>
            <pc:docMk/>
            <pc:sldMk cId="3896178962" sldId="354"/>
            <ac:picMk id="6" creationId="{FF88EFC8-77AE-5730-FE19-166FCF2BBE0B}"/>
          </ac:picMkLst>
        </pc:picChg>
      </pc:sldChg>
      <pc:sldChg chg="addSp delSp modSp">
        <pc:chgData name="Guest User" userId="S::urn:spo:tenantanon#b986ce9d-e652-4507-8565-b1550acc9065::" providerId="AD" clId="Web-{6F8903AB-F434-3E22-B7A6-72F5DDA334B6}" dt="2026-06-15T20:49:17.996" v="76" actId="1076"/>
        <pc:sldMkLst>
          <pc:docMk/>
          <pc:sldMk cId="1673331470" sldId="355"/>
        </pc:sldMkLst>
        <pc:graphicFrameChg chg="mod modGraphic">
          <ac:chgData name="Guest User" userId="S::urn:spo:tenantanon#b986ce9d-e652-4507-8565-b1550acc9065::" providerId="AD" clId="Web-{6F8903AB-F434-3E22-B7A6-72F5DDA334B6}" dt="2026-06-15T20:31:33.404" v="49"/>
          <ac:graphicFrameMkLst>
            <pc:docMk/>
            <pc:sldMk cId="1673331470" sldId="355"/>
            <ac:graphicFrameMk id="4" creationId="{7E44143E-D776-4B20-B19E-B49B5D2B7761}"/>
          </ac:graphicFrameMkLst>
        </pc:graphicFrameChg>
        <pc:picChg chg="add mod">
          <ac:chgData name="Guest User" userId="S::urn:spo:tenantanon#b986ce9d-e652-4507-8565-b1550acc9065::" providerId="AD" clId="Web-{6F8903AB-F434-3E22-B7A6-72F5DDA334B6}" dt="2026-06-15T20:49:15.605" v="75" actId="1076"/>
          <ac:picMkLst>
            <pc:docMk/>
            <pc:sldMk cId="1673331470" sldId="355"/>
            <ac:picMk id="3" creationId="{DBDC4003-279C-3281-4441-BB9875D773CA}"/>
          </ac:picMkLst>
        </pc:picChg>
        <pc:picChg chg="add mod">
          <ac:chgData name="Guest User" userId="S::urn:spo:tenantanon#b986ce9d-e652-4507-8565-b1550acc9065::" providerId="AD" clId="Web-{6F8903AB-F434-3E22-B7A6-72F5DDA334B6}" dt="2026-06-15T20:37:47.810" v="55" actId="14100"/>
          <ac:picMkLst>
            <pc:docMk/>
            <pc:sldMk cId="1673331470" sldId="355"/>
            <ac:picMk id="5" creationId="{DDE2D830-A708-FB39-C36D-A0EDCA1503B5}"/>
          </ac:picMkLst>
        </pc:picChg>
        <pc:picChg chg="add del mod">
          <ac:chgData name="Guest User" userId="S::urn:spo:tenantanon#b986ce9d-e652-4507-8565-b1550acc9065::" providerId="AD" clId="Web-{6F8903AB-F434-3E22-B7A6-72F5DDA334B6}" dt="2026-06-15T20:46:14.285" v="68"/>
          <ac:picMkLst>
            <pc:docMk/>
            <pc:sldMk cId="1673331470" sldId="355"/>
            <ac:picMk id="6" creationId="{EEFE4D12-6502-C6DF-7F21-04472BE2A0E9}"/>
          </ac:picMkLst>
        </pc:picChg>
        <pc:picChg chg="add mod">
          <ac:chgData name="Guest User" userId="S::urn:spo:tenantanon#b986ce9d-e652-4507-8565-b1550acc9065::" providerId="AD" clId="Web-{6F8903AB-F434-3E22-B7A6-72F5DDA334B6}" dt="2026-06-15T20:49:17.996" v="76" actId="1076"/>
          <ac:picMkLst>
            <pc:docMk/>
            <pc:sldMk cId="1673331470" sldId="355"/>
            <ac:picMk id="7" creationId="{C9D7FD49-6F78-E476-8E78-2EB50C4E7DC3}"/>
          </ac:picMkLst>
        </pc:picChg>
      </pc:sldChg>
    </pc:docChg>
  </pc:docChgLst>
  <pc:docChgLst>
    <pc:chgData name="Claudia Beatriz Osorio Figueroa" userId="S::cosorio@infom.gob.gt::96f346f5-1f87-48b6-b884-ca7d403dcfb0" providerId="AD" clId="Web-{C86B7DCD-2F91-3484-A16B-18EAB91B14F7}"/>
    <pc:docChg chg="modSld">
      <pc:chgData name="Claudia Beatriz Osorio Figueroa" userId="S::cosorio@infom.gob.gt::96f346f5-1f87-48b6-b884-ca7d403dcfb0" providerId="AD" clId="Web-{C86B7DCD-2F91-3484-A16B-18EAB91B14F7}" dt="2026-06-15T17:24:35.590" v="3"/>
      <pc:docMkLst>
        <pc:docMk/>
      </pc:docMkLst>
      <pc:sldChg chg="modSp">
        <pc:chgData name="Claudia Beatriz Osorio Figueroa" userId="S::cosorio@infom.gob.gt::96f346f5-1f87-48b6-b884-ca7d403dcfb0" providerId="AD" clId="Web-{C86B7DCD-2F91-3484-A16B-18EAB91B14F7}" dt="2026-06-15T17:24:35.590" v="3"/>
        <pc:sldMkLst>
          <pc:docMk/>
          <pc:sldMk cId="3032705176" sldId="356"/>
        </pc:sldMkLst>
        <pc:graphicFrameChg chg="mod modGraphic">
          <ac:chgData name="Claudia Beatriz Osorio Figueroa" userId="S::cosorio@infom.gob.gt::96f346f5-1f87-48b6-b884-ca7d403dcfb0" providerId="AD" clId="Web-{C86B7DCD-2F91-3484-A16B-18EAB91B14F7}" dt="2026-06-15T17:24:35.590" v="3"/>
          <ac:graphicFrameMkLst>
            <pc:docMk/>
            <pc:sldMk cId="3032705176" sldId="356"/>
            <ac:graphicFrameMk id="3" creationId="{F5F42E4D-EC21-49E5-8C00-557AAF804EFD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67A23854-2DD5-4465-BCE3-263A05E5023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821238" cy="352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61C8F9F-826E-4D3E-9D45-F0695F732BF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300788" y="0"/>
            <a:ext cx="4821237" cy="352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FFDAC5A-14FC-497B-97DF-8F22E2566502}" type="datetimeFigureOut">
              <a:rPr lang="es-GT"/>
              <a:pPr>
                <a:defRPr/>
              </a:pPr>
              <a:t>16/06/2026</a:t>
            </a:fld>
            <a:endParaRPr lang="es-G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17AEC08-89C9-4D9D-BFAB-A1F4E48F10E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657975"/>
            <a:ext cx="4821238" cy="352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G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E83190A-B1B7-4893-81F8-83662ECD910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300788" y="6657975"/>
            <a:ext cx="4821237" cy="3524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0306909-1828-4E1A-BEB4-D2DA6EAAEF2E}" type="slidenum">
              <a:rPr lang="es-GT" altLang="es-GT"/>
              <a:pPr>
                <a:defRPr/>
              </a:pPr>
              <a:t>‹Nº›</a:t>
            </a:fld>
            <a:endParaRPr lang="es-GT" altLang="es-G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3A0912CD-F7E6-46EF-98BD-FF693E099D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821238" cy="352425"/>
          </a:xfrm>
          <a:prstGeom prst="rect">
            <a:avLst/>
          </a:prstGeom>
        </p:spPr>
        <p:txBody>
          <a:bodyPr vert="horz" lIns="103629" tIns="51814" rIns="103629" bIns="5181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109EE1E-BBD3-4B4B-9E7A-6E192C782E1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6300788" y="0"/>
            <a:ext cx="4821237" cy="352425"/>
          </a:xfrm>
          <a:prstGeom prst="rect">
            <a:avLst/>
          </a:prstGeom>
        </p:spPr>
        <p:txBody>
          <a:bodyPr vert="horz" lIns="103629" tIns="51814" rIns="103629" bIns="5181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CEC374D2-3633-4BF3-BA9F-C31E30636DB2}" type="datetimeFigureOut">
              <a:rPr lang="es-GT"/>
              <a:pPr>
                <a:defRPr/>
              </a:pPr>
              <a:t>16/06/2026</a:t>
            </a:fld>
            <a:endParaRPr lang="es-GT"/>
          </a:p>
        </p:txBody>
      </p:sp>
      <p:sp>
        <p:nvSpPr>
          <p:cNvPr id="4" name="Marcador de imagen de diapositiva 3">
            <a:extLst>
              <a:ext uri="{FF2B5EF4-FFF2-40B4-BE49-F238E27FC236}">
                <a16:creationId xmlns:a16="http://schemas.microsoft.com/office/drawing/2014/main" id="{1E969A71-12CA-4783-B6E6-D10486A94F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459163" y="876300"/>
            <a:ext cx="4206875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3629" tIns="51814" rIns="103629" bIns="51814" rtlCol="0" anchor="ctr"/>
          <a:lstStyle/>
          <a:p>
            <a:pPr lvl="0"/>
            <a:endParaRPr lang="es-GT" noProof="0"/>
          </a:p>
        </p:txBody>
      </p:sp>
      <p:sp>
        <p:nvSpPr>
          <p:cNvPr id="5" name="Marcador de notas 4">
            <a:extLst>
              <a:ext uri="{FF2B5EF4-FFF2-40B4-BE49-F238E27FC236}">
                <a16:creationId xmlns:a16="http://schemas.microsoft.com/office/drawing/2014/main" id="{9551DAE0-548E-4638-B069-702E3426B8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112838" y="3373438"/>
            <a:ext cx="8899525" cy="2760662"/>
          </a:xfrm>
          <a:prstGeom prst="rect">
            <a:avLst/>
          </a:prstGeom>
        </p:spPr>
        <p:txBody>
          <a:bodyPr vert="horz" lIns="103629" tIns="51814" rIns="103629" bIns="51814" rtlCol="0"/>
          <a:lstStyle/>
          <a:p>
            <a:pPr lvl="0"/>
            <a:r>
              <a:rPr lang="es-ES" noProof="0"/>
              <a:t>Editar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GT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AFDE8AF-F724-4330-B216-65EDFF2C3B1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657975"/>
            <a:ext cx="4821238" cy="352425"/>
          </a:xfrm>
          <a:prstGeom prst="rect">
            <a:avLst/>
          </a:prstGeom>
        </p:spPr>
        <p:txBody>
          <a:bodyPr vert="horz" lIns="103629" tIns="51814" rIns="103629" bIns="5181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C175D55-2E8D-498F-8A2B-38B3D2326D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6300788" y="6657975"/>
            <a:ext cx="4821237" cy="352425"/>
          </a:xfrm>
          <a:prstGeom prst="rect">
            <a:avLst/>
          </a:prstGeom>
        </p:spPr>
        <p:txBody>
          <a:bodyPr vert="horz" wrap="square" lIns="103629" tIns="51814" rIns="103629" bIns="5181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5E656038-D9FB-48F4-AF2B-4C2F130A876D}" type="slidenum">
              <a:rPr lang="es-GT" altLang="es-GT"/>
              <a:pPr>
                <a:defRPr/>
              </a:pPr>
              <a:t>‹Nº›</a:t>
            </a:fld>
            <a:endParaRPr lang="es-GT" altLang="es-G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61975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12395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87513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249488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812923" algn="l" defTabSz="1125169" rtl="0" eaLnBrk="1" latinLnBrk="0" hangingPunct="1">
      <a:defRPr sz="1477" kern="1200">
        <a:solidFill>
          <a:schemeClr val="tx1"/>
        </a:solidFill>
        <a:latin typeface="+mn-lt"/>
        <a:ea typeface="+mn-ea"/>
        <a:cs typeface="+mn-cs"/>
      </a:defRPr>
    </a:lvl6pPr>
    <a:lvl7pPr marL="3375508" algn="l" defTabSz="1125169" rtl="0" eaLnBrk="1" latinLnBrk="0" hangingPunct="1">
      <a:defRPr sz="1477" kern="1200">
        <a:solidFill>
          <a:schemeClr val="tx1"/>
        </a:solidFill>
        <a:latin typeface="+mn-lt"/>
        <a:ea typeface="+mn-ea"/>
        <a:cs typeface="+mn-cs"/>
      </a:defRPr>
    </a:lvl7pPr>
    <a:lvl8pPr marL="3938092" algn="l" defTabSz="1125169" rtl="0" eaLnBrk="1" latinLnBrk="0" hangingPunct="1">
      <a:defRPr sz="1477" kern="1200">
        <a:solidFill>
          <a:schemeClr val="tx1"/>
        </a:solidFill>
        <a:latin typeface="+mn-lt"/>
        <a:ea typeface="+mn-ea"/>
        <a:cs typeface="+mn-cs"/>
      </a:defRPr>
    </a:lvl8pPr>
    <a:lvl9pPr marL="4500677" algn="l" defTabSz="1125169" rtl="0" eaLnBrk="1" latinLnBrk="0" hangingPunct="1">
      <a:defRPr sz="147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Marcador de imagen de diapositiva 1">
            <a:extLst>
              <a:ext uri="{FF2B5EF4-FFF2-40B4-BE49-F238E27FC236}">
                <a16:creationId xmlns:a16="http://schemas.microsoft.com/office/drawing/2014/main" id="{B450B0D0-E8F1-4BD5-9ACA-06EE14141E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Marcador de notas 2">
            <a:extLst>
              <a:ext uri="{FF2B5EF4-FFF2-40B4-BE49-F238E27FC236}">
                <a16:creationId xmlns:a16="http://schemas.microsoft.com/office/drawing/2014/main" id="{55E39F82-9418-439D-A653-085C9A2D6A5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sz="1477" dirty="0"/>
          </a:p>
        </p:txBody>
      </p:sp>
      <p:sp>
        <p:nvSpPr>
          <p:cNvPr id="6148" name="Marcador de número de diapositiva 3">
            <a:extLst>
              <a:ext uri="{FF2B5EF4-FFF2-40B4-BE49-F238E27FC236}">
                <a16:creationId xmlns:a16="http://schemas.microsoft.com/office/drawing/2014/main" id="{3CBE682F-CF2B-4495-8305-B5BD2DD29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A3CFE8F-175C-4B61-939D-B3E248E45EE3}" type="slidenum">
              <a:rPr lang="es-GT" altLang="es-GT">
                <a:ea typeface="MS PGothic" panose="020B0600070205080204" pitchFamily="34" charset="-128"/>
              </a:rPr>
              <a:pPr/>
              <a:t>1</a:t>
            </a:fld>
            <a:endParaRPr lang="es-GT" altLang="es-GT"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Marcador de imagen de diapositiva 1">
            <a:extLst>
              <a:ext uri="{FF2B5EF4-FFF2-40B4-BE49-F238E27FC236}">
                <a16:creationId xmlns:a16="http://schemas.microsoft.com/office/drawing/2014/main" id="{7B6C9705-68E4-4800-987D-0D25E78C0D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Marcador de notas 2">
            <a:extLst>
              <a:ext uri="{FF2B5EF4-FFF2-40B4-BE49-F238E27FC236}">
                <a16:creationId xmlns:a16="http://schemas.microsoft.com/office/drawing/2014/main" id="{6630EE19-FE9B-43EE-806B-3784F442435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sz="1477"/>
          </a:p>
        </p:txBody>
      </p:sp>
      <p:sp>
        <p:nvSpPr>
          <p:cNvPr id="9220" name="Marcador de número de diapositiva 3">
            <a:extLst>
              <a:ext uri="{FF2B5EF4-FFF2-40B4-BE49-F238E27FC236}">
                <a16:creationId xmlns:a16="http://schemas.microsoft.com/office/drawing/2014/main" id="{74AB6E73-1D73-46F1-88D4-9E511D3DE9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EB98492-F310-4900-A9C8-E30007DB6DD2}" type="slidenum">
              <a:rPr lang="es-GT" altLang="es-GT">
                <a:ea typeface="MS PGothic" panose="020B0600070205080204" pitchFamily="34" charset="-128"/>
              </a:rPr>
              <a:pPr/>
              <a:t>8</a:t>
            </a:fld>
            <a:endParaRPr lang="es-GT" altLang="es-GT">
              <a:ea typeface="MS PGothic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994" y="1272531"/>
            <a:ext cx="10367963" cy="2707052"/>
          </a:xfrm>
        </p:spPr>
        <p:txBody>
          <a:bodyPr anchor="b"/>
          <a:lstStyle>
            <a:lvl1pPr algn="ctr">
              <a:defRPr sz="680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994" y="4083977"/>
            <a:ext cx="10367963" cy="1877297"/>
          </a:xfrm>
        </p:spPr>
        <p:txBody>
          <a:bodyPr/>
          <a:lstStyle>
            <a:lvl1pPr marL="0" indent="0" algn="ctr">
              <a:buNone/>
              <a:defRPr sz="2721"/>
            </a:lvl1pPr>
            <a:lvl2pPr marL="518373" indent="0" algn="ctr">
              <a:buNone/>
              <a:defRPr sz="2268"/>
            </a:lvl2pPr>
            <a:lvl3pPr marL="1036747" indent="0" algn="ctr">
              <a:buNone/>
              <a:defRPr sz="2041"/>
            </a:lvl3pPr>
            <a:lvl4pPr marL="1555120" indent="0" algn="ctr">
              <a:buNone/>
              <a:defRPr sz="1814"/>
            </a:lvl4pPr>
            <a:lvl5pPr marL="2073493" indent="0" algn="ctr">
              <a:buNone/>
              <a:defRPr sz="1814"/>
            </a:lvl5pPr>
            <a:lvl6pPr marL="2591867" indent="0" algn="ctr">
              <a:buNone/>
              <a:defRPr sz="1814"/>
            </a:lvl6pPr>
            <a:lvl7pPr marL="3110240" indent="0" algn="ctr">
              <a:buNone/>
              <a:defRPr sz="1814"/>
            </a:lvl7pPr>
            <a:lvl8pPr marL="3628614" indent="0" algn="ctr">
              <a:buNone/>
              <a:defRPr sz="1814"/>
            </a:lvl8pPr>
            <a:lvl9pPr marL="4146987" indent="0" algn="ctr">
              <a:buNone/>
              <a:defRPr sz="1814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EDA6E-2F8F-4FBA-88A6-98BCFECCC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83E74-D05E-47C1-AEC2-3F85132B2AB5}" type="datetimeFigureOut">
              <a:rPr lang="es-GT" altLang="es-GT"/>
              <a:pPr>
                <a:defRPr/>
              </a:pPr>
              <a:t>16/06/2026</a:t>
            </a:fld>
            <a:endParaRPr lang="es-GT" altLang="es-G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E39F0F-9F9D-4E5F-B43C-8EC7C8E79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G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68EEED-8054-4730-8EC6-41C7AE030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DCF9F-3CCC-461A-81BA-05D757D1AD4F}" type="slidenum">
              <a:rPr lang="es-GT" altLang="es-GT"/>
              <a:pPr>
                <a:defRPr/>
              </a:pPr>
              <a:t>‹Nº›</a:t>
            </a:fld>
            <a:endParaRPr lang="es-GT" altLang="es-GT"/>
          </a:p>
        </p:txBody>
      </p:sp>
    </p:spTree>
    <p:extLst>
      <p:ext uri="{BB962C8B-B14F-4D97-AF65-F5344CB8AC3E}">
        <p14:creationId xmlns:p14="http://schemas.microsoft.com/office/powerpoint/2010/main" val="1661335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6">
            <a:extLst>
              <a:ext uri="{FF2B5EF4-FFF2-40B4-BE49-F238E27FC236}">
                <a16:creationId xmlns:a16="http://schemas.microsoft.com/office/drawing/2014/main" id="{89CA24E8-803E-4D6B-8DED-8B7671734DE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0401300" y="-315913"/>
            <a:ext cx="3406775" cy="2232026"/>
            <a:chOff x="8532540" y="-509387"/>
            <a:chExt cx="3406920" cy="2208727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40D63FE9-3348-4447-8F59-FB6F0E1DE8A5}"/>
                </a:ext>
              </a:extLst>
            </p:cNvPr>
            <p:cNvSpPr/>
            <p:nvPr/>
          </p:nvSpPr>
          <p:spPr>
            <a:xfrm>
              <a:off x="8532540" y="-192058"/>
              <a:ext cx="3406920" cy="1537939"/>
            </a:xfrm>
            <a:prstGeom prst="rect">
              <a:avLst/>
            </a:prstGeom>
            <a:solidFill>
              <a:srgbClr val="052A4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GT"/>
            </a:p>
          </p:txBody>
        </p:sp>
        <p:pic>
          <p:nvPicPr>
            <p:cNvPr id="6" name="Imagen 8">
              <a:extLst>
                <a:ext uri="{FF2B5EF4-FFF2-40B4-BE49-F238E27FC236}">
                  <a16:creationId xmlns:a16="http://schemas.microsoft.com/office/drawing/2014/main" id="{22FAAF16-7775-4079-9198-78CE540F65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12031" y="-509387"/>
              <a:ext cx="2208727" cy="2208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378219A-5628-4CB2-B2C7-6C35F9E1B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0EAC1E-E1A9-4ABB-BCD0-63E49CFA0425}" type="datetimeFigureOut">
              <a:rPr lang="es-GT" altLang="es-GT"/>
              <a:pPr>
                <a:defRPr/>
              </a:pPr>
              <a:t>16/06/2026</a:t>
            </a:fld>
            <a:endParaRPr lang="es-GT" altLang="es-GT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961E2CA-CD45-4001-A67E-A0AE486F9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G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7953507-651E-4BB0-860D-7A88BAA1C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BD5336-94B0-4220-871C-69D7C1606314}" type="slidenum">
              <a:rPr lang="es-GT" altLang="es-GT"/>
              <a:pPr>
                <a:defRPr/>
              </a:pPr>
              <a:t>‹Nº›</a:t>
            </a:fld>
            <a:endParaRPr lang="es-GT" altLang="es-GT"/>
          </a:p>
        </p:txBody>
      </p:sp>
    </p:spTree>
    <p:extLst>
      <p:ext uri="{BB962C8B-B14F-4D97-AF65-F5344CB8AC3E}">
        <p14:creationId xmlns:p14="http://schemas.microsoft.com/office/powerpoint/2010/main" val="2639533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197" y="1938495"/>
            <a:ext cx="11923157" cy="3234423"/>
          </a:xfrm>
        </p:spPr>
        <p:txBody>
          <a:bodyPr anchor="b"/>
          <a:lstStyle>
            <a:lvl1pPr>
              <a:defRPr sz="680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3197" y="5203517"/>
            <a:ext cx="11923157" cy="1700906"/>
          </a:xfrm>
        </p:spPr>
        <p:txBody>
          <a:bodyPr/>
          <a:lstStyle>
            <a:lvl1pPr marL="0" indent="0">
              <a:buNone/>
              <a:defRPr sz="2721">
                <a:solidFill>
                  <a:schemeClr val="tx1">
                    <a:tint val="75000"/>
                  </a:schemeClr>
                </a:solidFill>
              </a:defRPr>
            </a:lvl1pPr>
            <a:lvl2pPr marL="518373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2pPr>
            <a:lvl3pPr marL="1036747" indent="0">
              <a:buNone/>
              <a:defRPr sz="2041">
                <a:solidFill>
                  <a:schemeClr val="tx1">
                    <a:tint val="75000"/>
                  </a:schemeClr>
                </a:solidFill>
              </a:defRPr>
            </a:lvl3pPr>
            <a:lvl4pPr marL="1555120" indent="0">
              <a:buNone/>
              <a:defRPr sz="1814">
                <a:solidFill>
                  <a:schemeClr val="tx1">
                    <a:tint val="75000"/>
                  </a:schemeClr>
                </a:solidFill>
              </a:defRPr>
            </a:lvl4pPr>
            <a:lvl5pPr marL="2073493" indent="0">
              <a:buNone/>
              <a:defRPr sz="1814">
                <a:solidFill>
                  <a:schemeClr val="tx1">
                    <a:tint val="75000"/>
                  </a:schemeClr>
                </a:solidFill>
              </a:defRPr>
            </a:lvl5pPr>
            <a:lvl6pPr marL="2591867" indent="0">
              <a:buNone/>
              <a:defRPr sz="1814">
                <a:solidFill>
                  <a:schemeClr val="tx1">
                    <a:tint val="75000"/>
                  </a:schemeClr>
                </a:solidFill>
              </a:defRPr>
            </a:lvl6pPr>
            <a:lvl7pPr marL="3110240" indent="0">
              <a:buNone/>
              <a:defRPr sz="1814">
                <a:solidFill>
                  <a:schemeClr val="tx1">
                    <a:tint val="75000"/>
                  </a:schemeClr>
                </a:solidFill>
              </a:defRPr>
            </a:lvl7pPr>
            <a:lvl8pPr marL="3628614" indent="0">
              <a:buNone/>
              <a:defRPr sz="1814">
                <a:solidFill>
                  <a:schemeClr val="tx1">
                    <a:tint val="75000"/>
                  </a:schemeClr>
                </a:solidFill>
              </a:defRPr>
            </a:lvl8pPr>
            <a:lvl9pPr marL="4146987" indent="0">
              <a:buNone/>
              <a:defRPr sz="181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A88142-D7C0-481C-B048-B88A3E36F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F6DC7-B3FD-4282-95C0-ABDA6FB390F5}" type="datetimeFigureOut">
              <a:rPr lang="es-GT" altLang="es-GT"/>
              <a:pPr>
                <a:defRPr/>
              </a:pPr>
              <a:t>16/06/2026</a:t>
            </a:fld>
            <a:endParaRPr lang="es-GT" altLang="es-G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559F4-4AD4-4F6C-B03E-C72303511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G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0728B6-8609-43CA-9946-363EC2A4E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061C1-30EF-4CE3-8729-85721C08B9ED}" type="slidenum">
              <a:rPr lang="es-GT" altLang="es-GT"/>
              <a:pPr>
                <a:defRPr/>
              </a:pPr>
              <a:t>‹Nº›</a:t>
            </a:fld>
            <a:endParaRPr lang="es-GT" altLang="es-GT"/>
          </a:p>
        </p:txBody>
      </p:sp>
    </p:spTree>
    <p:extLst>
      <p:ext uri="{BB962C8B-B14F-4D97-AF65-F5344CB8AC3E}">
        <p14:creationId xmlns:p14="http://schemas.microsoft.com/office/powerpoint/2010/main" val="2861557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50396" y="2069887"/>
            <a:ext cx="5875179" cy="4933531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8375" y="2069887"/>
            <a:ext cx="5875179" cy="4933531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6815DB4-A78C-480D-A3E7-AA253F911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7B9B8-D27E-441E-9A84-8AB60D784A88}" type="datetimeFigureOut">
              <a:rPr lang="es-GT" altLang="es-GT"/>
              <a:pPr>
                <a:defRPr/>
              </a:pPr>
              <a:t>16/06/2026</a:t>
            </a:fld>
            <a:endParaRPr lang="es-GT" altLang="es-G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BD604D1-22A6-4631-AF18-4F000794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G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C7E8753-42BA-49D6-81D4-C16AD8EB1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58EAC-C087-4339-9EC7-75AF071DC130}" type="slidenum">
              <a:rPr lang="es-GT" altLang="es-GT"/>
              <a:pPr>
                <a:defRPr/>
              </a:pPr>
              <a:t>‹Nº›</a:t>
            </a:fld>
            <a:endParaRPr lang="es-GT" altLang="es-GT"/>
          </a:p>
        </p:txBody>
      </p:sp>
    </p:spTree>
    <p:extLst>
      <p:ext uri="{BB962C8B-B14F-4D97-AF65-F5344CB8AC3E}">
        <p14:creationId xmlns:p14="http://schemas.microsoft.com/office/powerpoint/2010/main" val="4190467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197" y="413978"/>
            <a:ext cx="11923157" cy="150291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2198" y="1906097"/>
            <a:ext cx="5848178" cy="934148"/>
          </a:xfrm>
        </p:spPr>
        <p:txBody>
          <a:bodyPr anchor="b"/>
          <a:lstStyle>
            <a:lvl1pPr marL="0" indent="0">
              <a:buNone/>
              <a:defRPr sz="2721" b="1"/>
            </a:lvl1pPr>
            <a:lvl2pPr marL="518373" indent="0">
              <a:buNone/>
              <a:defRPr sz="2268" b="1"/>
            </a:lvl2pPr>
            <a:lvl3pPr marL="1036747" indent="0">
              <a:buNone/>
              <a:defRPr sz="2041" b="1"/>
            </a:lvl3pPr>
            <a:lvl4pPr marL="1555120" indent="0">
              <a:buNone/>
              <a:defRPr sz="1814" b="1"/>
            </a:lvl4pPr>
            <a:lvl5pPr marL="2073493" indent="0">
              <a:buNone/>
              <a:defRPr sz="1814" b="1"/>
            </a:lvl5pPr>
            <a:lvl6pPr marL="2591867" indent="0">
              <a:buNone/>
              <a:defRPr sz="1814" b="1"/>
            </a:lvl6pPr>
            <a:lvl7pPr marL="3110240" indent="0">
              <a:buNone/>
              <a:defRPr sz="1814" b="1"/>
            </a:lvl7pPr>
            <a:lvl8pPr marL="3628614" indent="0">
              <a:buNone/>
              <a:defRPr sz="1814" b="1"/>
            </a:lvl8pPr>
            <a:lvl9pPr marL="4146987" indent="0">
              <a:buNone/>
              <a:defRPr sz="1814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52198" y="2840245"/>
            <a:ext cx="5848178" cy="417757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98375" y="1906097"/>
            <a:ext cx="5876979" cy="934148"/>
          </a:xfrm>
        </p:spPr>
        <p:txBody>
          <a:bodyPr anchor="b"/>
          <a:lstStyle>
            <a:lvl1pPr marL="0" indent="0">
              <a:buNone/>
              <a:defRPr sz="2721" b="1"/>
            </a:lvl1pPr>
            <a:lvl2pPr marL="518373" indent="0">
              <a:buNone/>
              <a:defRPr sz="2268" b="1"/>
            </a:lvl2pPr>
            <a:lvl3pPr marL="1036747" indent="0">
              <a:buNone/>
              <a:defRPr sz="2041" b="1"/>
            </a:lvl3pPr>
            <a:lvl4pPr marL="1555120" indent="0">
              <a:buNone/>
              <a:defRPr sz="1814" b="1"/>
            </a:lvl4pPr>
            <a:lvl5pPr marL="2073493" indent="0">
              <a:buNone/>
              <a:defRPr sz="1814" b="1"/>
            </a:lvl5pPr>
            <a:lvl6pPr marL="2591867" indent="0">
              <a:buNone/>
              <a:defRPr sz="1814" b="1"/>
            </a:lvl6pPr>
            <a:lvl7pPr marL="3110240" indent="0">
              <a:buNone/>
              <a:defRPr sz="1814" b="1"/>
            </a:lvl7pPr>
            <a:lvl8pPr marL="3628614" indent="0">
              <a:buNone/>
              <a:defRPr sz="1814" b="1"/>
            </a:lvl8pPr>
            <a:lvl9pPr marL="4146987" indent="0">
              <a:buNone/>
              <a:defRPr sz="1814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98375" y="2840245"/>
            <a:ext cx="5876979" cy="417757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41C8BD3-0045-46AE-A5E8-20804E566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41D525-9C03-4A88-8A87-FC994AB6B48C}" type="datetimeFigureOut">
              <a:rPr lang="es-GT" altLang="es-GT"/>
              <a:pPr>
                <a:defRPr/>
              </a:pPr>
              <a:t>16/06/2026</a:t>
            </a:fld>
            <a:endParaRPr lang="es-GT" altLang="es-GT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5CEBD6D-9C72-41C2-BC86-9A0F36B55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G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28FC0C1-F764-4433-8218-44D60744E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84A95-D145-4E3A-9F55-F0567EA591FC}" type="slidenum">
              <a:rPr lang="es-GT" altLang="es-GT"/>
              <a:pPr>
                <a:defRPr/>
              </a:pPr>
              <a:t>‹Nº›</a:t>
            </a:fld>
            <a:endParaRPr lang="es-GT" altLang="es-GT"/>
          </a:p>
        </p:txBody>
      </p:sp>
    </p:spTree>
    <p:extLst>
      <p:ext uri="{BB962C8B-B14F-4D97-AF65-F5344CB8AC3E}">
        <p14:creationId xmlns:p14="http://schemas.microsoft.com/office/powerpoint/2010/main" val="2039917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B942C3F-2F06-45A5-A457-A048BA5D6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08FA9-2A7C-4C8D-9FEE-16350F9959DF}" type="datetimeFigureOut">
              <a:rPr lang="es-GT" altLang="es-GT"/>
              <a:pPr>
                <a:defRPr/>
              </a:pPr>
              <a:t>16/06/2026</a:t>
            </a:fld>
            <a:endParaRPr lang="es-GT" altLang="es-GT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E820D68-0730-4B5B-BAA4-F2997761C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GT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F52A158-84C7-43B6-83A4-B0B903338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6637A-6862-4479-B8A5-F6F6CB53CC16}" type="slidenum">
              <a:rPr lang="es-GT" altLang="es-GT"/>
              <a:pPr>
                <a:defRPr/>
              </a:pPr>
              <a:t>‹Nº›</a:t>
            </a:fld>
            <a:endParaRPr lang="es-GT" altLang="es-GT"/>
          </a:p>
        </p:txBody>
      </p:sp>
    </p:spTree>
    <p:extLst>
      <p:ext uri="{BB962C8B-B14F-4D97-AF65-F5344CB8AC3E}">
        <p14:creationId xmlns:p14="http://schemas.microsoft.com/office/powerpoint/2010/main" val="2213364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CA1B806-D42E-402B-B223-B7DFBDE2C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1009B-73CC-4FCF-AE40-0125818FFBAF}" type="datetimeFigureOut">
              <a:rPr lang="es-GT" altLang="es-GT"/>
              <a:pPr>
                <a:defRPr/>
              </a:pPr>
              <a:t>16/06/2026</a:t>
            </a:fld>
            <a:endParaRPr lang="es-GT" altLang="es-GT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6B4996-F194-420D-930B-747424092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GT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65D9FE8-192A-40EF-B2B9-56E89EB67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AD74D-5B1C-468E-80ED-C32C18D7088D}" type="slidenum">
              <a:rPr lang="es-GT" altLang="es-GT"/>
              <a:pPr>
                <a:defRPr/>
              </a:pPr>
              <a:t>‹Nº›</a:t>
            </a:fld>
            <a:endParaRPr lang="es-GT" altLang="es-GT"/>
          </a:p>
        </p:txBody>
      </p:sp>
    </p:spTree>
    <p:extLst>
      <p:ext uri="{BB962C8B-B14F-4D97-AF65-F5344CB8AC3E}">
        <p14:creationId xmlns:p14="http://schemas.microsoft.com/office/powerpoint/2010/main" val="2938329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198" y="518372"/>
            <a:ext cx="4458583" cy="1814301"/>
          </a:xfrm>
        </p:spPr>
        <p:txBody>
          <a:bodyPr anchor="b"/>
          <a:lstStyle>
            <a:lvl1pPr>
              <a:defRPr sz="362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6979" y="1119539"/>
            <a:ext cx="6998375" cy="5525698"/>
          </a:xfrm>
        </p:spPr>
        <p:txBody>
          <a:bodyPr/>
          <a:lstStyle>
            <a:lvl1pPr>
              <a:defRPr sz="3628"/>
            </a:lvl1pPr>
            <a:lvl2pPr>
              <a:defRPr sz="3175"/>
            </a:lvl2pPr>
            <a:lvl3pPr>
              <a:defRPr sz="2721"/>
            </a:lvl3pPr>
            <a:lvl4pPr>
              <a:defRPr sz="2268"/>
            </a:lvl4pPr>
            <a:lvl5pPr>
              <a:defRPr sz="2268"/>
            </a:lvl5pPr>
            <a:lvl6pPr>
              <a:defRPr sz="2268"/>
            </a:lvl6pPr>
            <a:lvl7pPr>
              <a:defRPr sz="2268"/>
            </a:lvl7pPr>
            <a:lvl8pPr>
              <a:defRPr sz="2268"/>
            </a:lvl8pPr>
            <a:lvl9pPr>
              <a:defRPr sz="2268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2198" y="2332673"/>
            <a:ext cx="4458583" cy="4321564"/>
          </a:xfrm>
        </p:spPr>
        <p:txBody>
          <a:bodyPr/>
          <a:lstStyle>
            <a:lvl1pPr marL="0" indent="0">
              <a:buNone/>
              <a:defRPr sz="1814"/>
            </a:lvl1pPr>
            <a:lvl2pPr marL="518373" indent="0">
              <a:buNone/>
              <a:defRPr sz="1587"/>
            </a:lvl2pPr>
            <a:lvl3pPr marL="1036747" indent="0">
              <a:buNone/>
              <a:defRPr sz="1361"/>
            </a:lvl3pPr>
            <a:lvl4pPr marL="1555120" indent="0">
              <a:buNone/>
              <a:defRPr sz="1134"/>
            </a:lvl4pPr>
            <a:lvl5pPr marL="2073493" indent="0">
              <a:buNone/>
              <a:defRPr sz="1134"/>
            </a:lvl5pPr>
            <a:lvl6pPr marL="2591867" indent="0">
              <a:buNone/>
              <a:defRPr sz="1134"/>
            </a:lvl6pPr>
            <a:lvl7pPr marL="3110240" indent="0">
              <a:buNone/>
              <a:defRPr sz="1134"/>
            </a:lvl7pPr>
            <a:lvl8pPr marL="3628614" indent="0">
              <a:buNone/>
              <a:defRPr sz="1134"/>
            </a:lvl8pPr>
            <a:lvl9pPr marL="4146987" indent="0">
              <a:buNone/>
              <a:defRPr sz="1134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36E84F6-BB0F-4185-9B44-BAA5C76EB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496A8-5DD3-4FDA-8F6D-047C9D1341DF}" type="datetimeFigureOut">
              <a:rPr lang="es-GT" altLang="es-GT"/>
              <a:pPr>
                <a:defRPr/>
              </a:pPr>
              <a:t>16/06/2026</a:t>
            </a:fld>
            <a:endParaRPr lang="es-GT" altLang="es-G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3277519-D27C-47FE-A48C-4ECF48D3E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G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B3671D5-C92A-48DF-93CB-36E743B8E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8076C-918A-4CAB-A9CD-C555643982CC}" type="slidenum">
              <a:rPr lang="es-GT" altLang="es-GT"/>
              <a:pPr>
                <a:defRPr/>
              </a:pPr>
              <a:t>‹Nº›</a:t>
            </a:fld>
            <a:endParaRPr lang="es-GT" altLang="es-GT"/>
          </a:p>
        </p:txBody>
      </p:sp>
    </p:spTree>
    <p:extLst>
      <p:ext uri="{BB962C8B-B14F-4D97-AF65-F5344CB8AC3E}">
        <p14:creationId xmlns:p14="http://schemas.microsoft.com/office/powerpoint/2010/main" val="3207421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198" y="518372"/>
            <a:ext cx="4458583" cy="1814301"/>
          </a:xfrm>
        </p:spPr>
        <p:txBody>
          <a:bodyPr anchor="b"/>
          <a:lstStyle>
            <a:lvl1pPr>
              <a:defRPr sz="362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76979" y="1119539"/>
            <a:ext cx="6998375" cy="5525698"/>
          </a:xfrm>
        </p:spPr>
        <p:txBody>
          <a:bodyPr rtlCol="0">
            <a:normAutofit/>
          </a:bodyPr>
          <a:lstStyle>
            <a:lvl1pPr marL="0" indent="0">
              <a:buNone/>
              <a:defRPr sz="3628"/>
            </a:lvl1pPr>
            <a:lvl2pPr marL="518373" indent="0">
              <a:buNone/>
              <a:defRPr sz="3175"/>
            </a:lvl2pPr>
            <a:lvl3pPr marL="1036747" indent="0">
              <a:buNone/>
              <a:defRPr sz="2721"/>
            </a:lvl3pPr>
            <a:lvl4pPr marL="1555120" indent="0">
              <a:buNone/>
              <a:defRPr sz="2268"/>
            </a:lvl4pPr>
            <a:lvl5pPr marL="2073493" indent="0">
              <a:buNone/>
              <a:defRPr sz="2268"/>
            </a:lvl5pPr>
            <a:lvl6pPr marL="2591867" indent="0">
              <a:buNone/>
              <a:defRPr sz="2268"/>
            </a:lvl6pPr>
            <a:lvl7pPr marL="3110240" indent="0">
              <a:buNone/>
              <a:defRPr sz="2268"/>
            </a:lvl7pPr>
            <a:lvl8pPr marL="3628614" indent="0">
              <a:buNone/>
              <a:defRPr sz="2268"/>
            </a:lvl8pPr>
            <a:lvl9pPr marL="4146987" indent="0">
              <a:buNone/>
              <a:defRPr sz="2268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2198" y="2332673"/>
            <a:ext cx="4458583" cy="4321564"/>
          </a:xfrm>
        </p:spPr>
        <p:txBody>
          <a:bodyPr/>
          <a:lstStyle>
            <a:lvl1pPr marL="0" indent="0">
              <a:buNone/>
              <a:defRPr sz="1814"/>
            </a:lvl1pPr>
            <a:lvl2pPr marL="518373" indent="0">
              <a:buNone/>
              <a:defRPr sz="1587"/>
            </a:lvl2pPr>
            <a:lvl3pPr marL="1036747" indent="0">
              <a:buNone/>
              <a:defRPr sz="1361"/>
            </a:lvl3pPr>
            <a:lvl4pPr marL="1555120" indent="0">
              <a:buNone/>
              <a:defRPr sz="1134"/>
            </a:lvl4pPr>
            <a:lvl5pPr marL="2073493" indent="0">
              <a:buNone/>
              <a:defRPr sz="1134"/>
            </a:lvl5pPr>
            <a:lvl6pPr marL="2591867" indent="0">
              <a:buNone/>
              <a:defRPr sz="1134"/>
            </a:lvl6pPr>
            <a:lvl7pPr marL="3110240" indent="0">
              <a:buNone/>
              <a:defRPr sz="1134"/>
            </a:lvl7pPr>
            <a:lvl8pPr marL="3628614" indent="0">
              <a:buNone/>
              <a:defRPr sz="1134"/>
            </a:lvl8pPr>
            <a:lvl9pPr marL="4146987" indent="0">
              <a:buNone/>
              <a:defRPr sz="1134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16A645B-22C7-48FB-9A9C-ACC879DC9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FA0B2-7B8D-460C-8F57-D091E6584E56}" type="datetimeFigureOut">
              <a:rPr lang="es-GT" altLang="es-GT"/>
              <a:pPr>
                <a:defRPr/>
              </a:pPr>
              <a:t>16/06/2026</a:t>
            </a:fld>
            <a:endParaRPr lang="es-GT" altLang="es-G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5937535-C482-4B21-81DF-F2BE2E8ED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G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D85B2FD-67BF-468A-9211-A34BF21CA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3DA53-42D7-47F5-8A69-2FF25FAF2B55}" type="slidenum">
              <a:rPr lang="es-GT" altLang="es-GT"/>
              <a:pPr>
                <a:defRPr/>
              </a:pPr>
              <a:t>‹Nº›</a:t>
            </a:fld>
            <a:endParaRPr lang="es-GT" altLang="es-GT"/>
          </a:p>
        </p:txBody>
      </p:sp>
    </p:spTree>
    <p:extLst>
      <p:ext uri="{BB962C8B-B14F-4D97-AF65-F5344CB8AC3E}">
        <p14:creationId xmlns:p14="http://schemas.microsoft.com/office/powerpoint/2010/main" val="691705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7114E6-4943-4B25-B681-EAA28E715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15B699-87E6-48AC-A377-AFC2E2B64214}" type="datetimeFigureOut">
              <a:rPr lang="es-GT" altLang="es-GT"/>
              <a:pPr>
                <a:defRPr/>
              </a:pPr>
              <a:t>16/06/2026</a:t>
            </a:fld>
            <a:endParaRPr lang="es-GT" altLang="es-G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9DB55-A7CE-4736-B39B-31B968409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G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D4DB88-2986-47CE-839F-93478088B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6BD12-2B2E-491D-829C-0501839FED32}" type="slidenum">
              <a:rPr lang="es-GT" altLang="es-GT"/>
              <a:pPr>
                <a:defRPr/>
              </a:pPr>
              <a:t>‹Nº›</a:t>
            </a:fld>
            <a:endParaRPr lang="es-GT" altLang="es-GT"/>
          </a:p>
        </p:txBody>
      </p:sp>
    </p:spTree>
    <p:extLst>
      <p:ext uri="{BB962C8B-B14F-4D97-AF65-F5344CB8AC3E}">
        <p14:creationId xmlns:p14="http://schemas.microsoft.com/office/powerpoint/2010/main" val="1776101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92764" y="413978"/>
            <a:ext cx="2980789" cy="658944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50397" y="413978"/>
            <a:ext cx="8769568" cy="6589440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F2997-B8A5-41E5-9650-0771FA6AB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F2289-CC3D-4AFB-9B58-65C44A3A9D92}" type="datetimeFigureOut">
              <a:rPr lang="es-GT" altLang="es-GT"/>
              <a:pPr>
                <a:defRPr/>
              </a:pPr>
              <a:t>16/06/2026</a:t>
            </a:fld>
            <a:endParaRPr lang="es-GT" altLang="es-G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C0566-8EFB-4C00-B93A-F5E90C17F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G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200E8B-3D68-49C0-9E78-980BBB968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A7E51-7D60-468E-A763-F71432BD5795}" type="slidenum">
              <a:rPr lang="es-GT" altLang="es-GT"/>
              <a:pPr>
                <a:defRPr/>
              </a:pPr>
              <a:t>‹Nº›</a:t>
            </a:fld>
            <a:endParaRPr lang="es-GT" altLang="es-GT"/>
          </a:p>
        </p:txBody>
      </p:sp>
    </p:spTree>
    <p:extLst>
      <p:ext uri="{BB962C8B-B14F-4D97-AF65-F5344CB8AC3E}">
        <p14:creationId xmlns:p14="http://schemas.microsoft.com/office/powerpoint/2010/main" val="55389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110F23D-845C-45F3-8A71-FC83CFA4E9A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50913" y="414338"/>
            <a:ext cx="11922125" cy="150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GT"/>
              <a:t>Haga clic para modificar el estilo de título del patrón</a:t>
            </a:r>
            <a:endParaRPr lang="en-US" altLang="es-GT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8505BA9-66E8-4876-8EBF-70954A795E3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50913" y="2070100"/>
            <a:ext cx="11922125" cy="493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GT"/>
              <a:t>Editar el estilo de texto del patrón</a:t>
            </a:r>
          </a:p>
          <a:p>
            <a:pPr lvl="1"/>
            <a:r>
              <a:rPr lang="es-ES" altLang="es-GT"/>
              <a:t>Segundo nivel</a:t>
            </a:r>
          </a:p>
          <a:p>
            <a:pPr lvl="2"/>
            <a:r>
              <a:rPr lang="es-ES" altLang="es-GT"/>
              <a:t>Tercer nivel</a:t>
            </a:r>
          </a:p>
          <a:p>
            <a:pPr lvl="3"/>
            <a:r>
              <a:rPr lang="es-ES" altLang="es-GT"/>
              <a:t>Cuarto nivel</a:t>
            </a:r>
          </a:p>
          <a:p>
            <a:pPr lvl="4"/>
            <a:r>
              <a:rPr lang="es-ES" altLang="es-GT"/>
              <a:t>Quinto nivel</a:t>
            </a:r>
            <a:endParaRPr lang="en-US" altLang="es-G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425A8A-75BB-4BB9-937E-A44FD72D02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50913" y="7207250"/>
            <a:ext cx="3109912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E74236B-AF68-46DD-B8C8-CB0FF691994E}" type="datetimeFigureOut">
              <a:rPr lang="es-GT" altLang="es-GT"/>
              <a:pPr>
                <a:defRPr/>
              </a:pPr>
              <a:t>16/06/2026</a:t>
            </a:fld>
            <a:endParaRPr lang="es-GT" altLang="es-G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03C73C-C907-4478-A404-3F6A67D054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9938" y="7207250"/>
            <a:ext cx="4664075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G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C5C7CE-551C-41F2-954A-CEAB34F843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63125" y="7207250"/>
            <a:ext cx="3109913" cy="4127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3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DF9D4FD-CC46-454D-BF35-4B7805997381}" type="slidenum">
              <a:rPr lang="es-GT" altLang="es-GT"/>
              <a:pPr>
                <a:defRPr/>
              </a:pPr>
              <a:t>‹Nº›</a:t>
            </a:fld>
            <a:endParaRPr lang="es-GT" altLang="es-G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35" r:id="rId2"/>
    <p:sldLayoutId id="2147484226" r:id="rId3"/>
    <p:sldLayoutId id="2147484227" r:id="rId4"/>
    <p:sldLayoutId id="2147484228" r:id="rId5"/>
    <p:sldLayoutId id="2147484229" r:id="rId6"/>
    <p:sldLayoutId id="2147484230" r:id="rId7"/>
    <p:sldLayoutId id="2147484231" r:id="rId8"/>
    <p:sldLayoutId id="2147484232" r:id="rId9"/>
    <p:sldLayoutId id="2147484233" r:id="rId10"/>
    <p:sldLayoutId id="2147484234" r:id="rId11"/>
  </p:sldLayoutIdLst>
  <p:txStyles>
    <p:titleStyle>
      <a:lvl1pPr algn="l" defTabSz="103663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03663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 Light" panose="020F0302020204030204" pitchFamily="34" charset="0"/>
        </a:defRPr>
      </a:lvl2pPr>
      <a:lvl3pPr algn="l" defTabSz="103663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 Light" panose="020F0302020204030204" pitchFamily="34" charset="0"/>
        </a:defRPr>
      </a:lvl3pPr>
      <a:lvl4pPr algn="l" defTabSz="103663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 Light" panose="020F0302020204030204" pitchFamily="34" charset="0"/>
        </a:defRPr>
      </a:lvl4pPr>
      <a:lvl5pPr algn="l" defTabSz="103663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103663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103663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103663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103663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58763" indent="-258763" algn="l" defTabSz="1036638" rtl="0" eaLnBrk="1" fontAlgn="base" hangingPunct="1">
        <a:lnSpc>
          <a:spcPct val="90000"/>
        </a:lnSpc>
        <a:spcBef>
          <a:spcPts val="1138"/>
        </a:spcBef>
        <a:spcAft>
          <a:spcPct val="0"/>
        </a:spcAft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76288" indent="-258763" algn="l" defTabSz="1036638" rtl="0" eaLnBrk="1" fontAlgn="base" hangingPunct="1">
        <a:lnSpc>
          <a:spcPct val="90000"/>
        </a:lnSpc>
        <a:spcBef>
          <a:spcPts val="563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95400" indent="-258763" algn="l" defTabSz="1036638" rtl="0" eaLnBrk="1" fontAlgn="base" hangingPunct="1">
        <a:lnSpc>
          <a:spcPct val="90000"/>
        </a:lnSpc>
        <a:spcBef>
          <a:spcPts val="563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812925" indent="-258763" algn="l" defTabSz="1036638" rtl="0" eaLnBrk="1" fontAlgn="base" hangingPunct="1">
        <a:lnSpc>
          <a:spcPct val="90000"/>
        </a:lnSpc>
        <a:spcBef>
          <a:spcPts val="563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332038" indent="-258763" algn="l" defTabSz="1036638" rtl="0" eaLnBrk="1" fontAlgn="base" hangingPunct="1">
        <a:lnSpc>
          <a:spcPct val="90000"/>
        </a:lnSpc>
        <a:spcBef>
          <a:spcPts val="563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851053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6pPr>
      <a:lvl7pPr marL="3369427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7pPr>
      <a:lvl8pPr marL="3887800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8pPr>
      <a:lvl9pPr marL="4406174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1pPr>
      <a:lvl2pPr marL="518373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2pPr>
      <a:lvl3pPr marL="1036747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3pPr>
      <a:lvl4pPr marL="1555120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4pPr>
      <a:lvl5pPr marL="2073493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5pPr>
      <a:lvl6pPr marL="2591867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6pPr>
      <a:lvl7pPr marL="3110240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7pPr>
      <a:lvl8pPr marL="3628614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8pPr>
      <a:lvl9pPr marL="4146987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CuadroTexto 18">
            <a:extLst>
              <a:ext uri="{FF2B5EF4-FFF2-40B4-BE49-F238E27FC236}">
                <a16:creationId xmlns:a16="http://schemas.microsoft.com/office/drawing/2014/main" id="{5F92BF77-F290-4924-AE0D-12571D925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25" y="3298825"/>
            <a:ext cx="13400088" cy="108157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138"/>
              </a:spcBef>
              <a:buFont typeface="Arial" panose="020B0604020202020204" pitchFamily="34" charset="0"/>
              <a:buChar char="•"/>
              <a:defRPr sz="3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ts val="1160"/>
              </a:spcBef>
              <a:buFont typeface="Arial" panose="020B0604020202020204" pitchFamily="34" charset="0"/>
              <a:buNone/>
              <a:defRPr/>
            </a:pPr>
            <a:r>
              <a:rPr lang="es-ES" altLang="es-GT" sz="3016" b="1" dirty="0">
                <a:solidFill>
                  <a:srgbClr val="00206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Avances en los Hitos</a:t>
            </a:r>
          </a:p>
          <a:p>
            <a:pPr algn="ctr" eaLnBrk="1" hangingPunct="1">
              <a:spcBef>
                <a:spcPts val="1160"/>
              </a:spcBef>
              <a:buFont typeface="Arial" panose="020B0604020202020204" pitchFamily="34" charset="0"/>
              <a:buNone/>
              <a:defRPr/>
            </a:pPr>
            <a:r>
              <a:rPr lang="es-ES" altLang="es-GT" sz="3016" b="1" dirty="0">
                <a:solidFill>
                  <a:srgbClr val="00206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Gobierno Abierto </a:t>
            </a:r>
            <a:endParaRPr lang="es-ES_tradnl" altLang="es-GT" sz="3016" b="1" dirty="0">
              <a:solidFill>
                <a:srgbClr val="002060"/>
              </a:solidFill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5123" name="Rectángulo 1">
            <a:extLst>
              <a:ext uri="{FF2B5EF4-FFF2-40B4-BE49-F238E27FC236}">
                <a16:creationId xmlns:a16="http://schemas.microsoft.com/office/drawing/2014/main" id="{D3A12F55-55CC-45E8-B6B8-3446981A0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9170" y="6762750"/>
            <a:ext cx="29418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ts val="1163"/>
              </a:spcBef>
            </a:pPr>
            <a:r>
              <a:rPr lang="es-ES_tradnl" altLang="es-GT" b="1" dirty="0">
                <a:solidFill>
                  <a:srgbClr val="00206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Guatemala, 16 junio 2026</a:t>
            </a:r>
          </a:p>
        </p:txBody>
      </p:sp>
      <p:pic>
        <p:nvPicPr>
          <p:cNvPr id="5124" name="Imagen 1">
            <a:extLst>
              <a:ext uri="{FF2B5EF4-FFF2-40B4-BE49-F238E27FC236}">
                <a16:creationId xmlns:a16="http://schemas.microsoft.com/office/drawing/2014/main" id="{5FF53052-6F4F-49E2-B24F-C81A0B3144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491413"/>
            <a:ext cx="138398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upo 9">
            <a:extLst>
              <a:ext uri="{FF2B5EF4-FFF2-40B4-BE49-F238E27FC236}">
                <a16:creationId xmlns:a16="http://schemas.microsoft.com/office/drawing/2014/main" id="{CFB308D3-D78E-433D-B89E-F5D9564EC8F4}"/>
              </a:ext>
            </a:extLst>
          </p:cNvPr>
          <p:cNvGrpSpPr>
            <a:grpSpLocks/>
          </p:cNvGrpSpPr>
          <p:nvPr/>
        </p:nvGrpSpPr>
        <p:grpSpPr bwMode="auto">
          <a:xfrm>
            <a:off x="404813" y="296863"/>
            <a:ext cx="8164512" cy="519112"/>
            <a:chOff x="108505" y="1388259"/>
            <a:chExt cx="8163958" cy="517659"/>
          </a:xfrm>
          <a:solidFill>
            <a:schemeClr val="accent1">
              <a:lumMod val="50000"/>
            </a:schemeClr>
          </a:solidFill>
        </p:grpSpPr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5FF69683-1206-4E06-83E8-7E5216847E51}"/>
                </a:ext>
              </a:extLst>
            </p:cNvPr>
            <p:cNvSpPr/>
            <p:nvPr/>
          </p:nvSpPr>
          <p:spPr>
            <a:xfrm>
              <a:off x="108505" y="1388259"/>
              <a:ext cx="8163958" cy="517659"/>
            </a:xfrm>
            <a:prstGeom prst="rect">
              <a:avLst/>
            </a:prstGeom>
            <a:grp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GT"/>
            </a:p>
          </p:txBody>
        </p:sp>
        <p:sp>
          <p:nvSpPr>
            <p:cNvPr id="7174" name="Título 1">
              <a:extLst>
                <a:ext uri="{FF2B5EF4-FFF2-40B4-BE49-F238E27FC236}">
                  <a16:creationId xmlns:a16="http://schemas.microsoft.com/office/drawing/2014/main" id="{E3F348EA-00FD-4352-B3B3-17AA0398B81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08505" y="1547075"/>
              <a:ext cx="7910570" cy="2000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anchor="ctr"/>
            <a:lstStyle>
              <a:lvl1pPr defTabSz="1036638">
                <a:lnSpc>
                  <a:spcPct val="90000"/>
                </a:lnSpc>
                <a:spcBef>
                  <a:spcPts val="1138"/>
                </a:spcBef>
                <a:buFont typeface="Arial" panose="020B0604020202020204" pitchFamily="34" charset="0"/>
                <a:buChar char="•"/>
                <a:defRPr sz="3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76288" indent="-258763" defTabSz="1036638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27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295400" indent="-258763" defTabSz="1036638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812925" indent="-258763" defTabSz="1036638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332038" indent="-258763" defTabSz="1036638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789238" indent="-258763" defTabSz="1036638" eaLnBrk="0" fontAlgn="base" hangingPunct="0">
                <a:lnSpc>
                  <a:spcPct val="90000"/>
                </a:lnSpc>
                <a:spcBef>
                  <a:spcPts val="56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3246438" indent="-258763" defTabSz="1036638" eaLnBrk="0" fontAlgn="base" hangingPunct="0">
                <a:lnSpc>
                  <a:spcPct val="90000"/>
                </a:lnSpc>
                <a:spcBef>
                  <a:spcPts val="56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703638" indent="-258763" defTabSz="1036638" eaLnBrk="0" fontAlgn="base" hangingPunct="0">
                <a:lnSpc>
                  <a:spcPct val="90000"/>
                </a:lnSpc>
                <a:spcBef>
                  <a:spcPts val="56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4160838" indent="-258763" defTabSz="1036638" eaLnBrk="0" fontAlgn="base" hangingPunct="0">
                <a:lnSpc>
                  <a:spcPct val="90000"/>
                </a:lnSpc>
                <a:spcBef>
                  <a:spcPts val="56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GT" sz="2800" b="1" dirty="0">
                  <a:solidFill>
                    <a:schemeClr val="bg1"/>
                  </a:solidFill>
                  <a:latin typeface="Calibri Light" panose="020F0302020204030204" pitchFamily="34" charset="0"/>
                </a:rPr>
                <a:t>Contenido</a:t>
              </a:r>
              <a:endParaRPr lang="es-GT" altLang="es-GT" sz="2800" b="1" dirty="0">
                <a:solidFill>
                  <a:schemeClr val="bg1"/>
                </a:solidFill>
                <a:latin typeface="Calibri Light" panose="020F0302020204030204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D15C5160-30E7-4569-99D8-291C4855E0AA}"/>
              </a:ext>
            </a:extLst>
          </p:cNvPr>
          <p:cNvSpPr txBox="1"/>
          <p:nvPr/>
        </p:nvSpPr>
        <p:spPr>
          <a:xfrm>
            <a:off x="404813" y="2480084"/>
            <a:ext cx="5165387" cy="156966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Acciones impulsadas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Avance en hitos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2B6BFCD1-3B97-4064-AEF2-FCE948B78259}"/>
              </a:ext>
            </a:extLst>
          </p:cNvPr>
          <p:cNvGrpSpPr/>
          <p:nvPr/>
        </p:nvGrpSpPr>
        <p:grpSpPr>
          <a:xfrm>
            <a:off x="-12481" y="5652133"/>
            <a:ext cx="13836431" cy="2126744"/>
            <a:chOff x="-12481" y="5652133"/>
            <a:chExt cx="13836431" cy="212674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F9881FE5-3024-49CC-9331-4D353DB93C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03849" y="5652134"/>
              <a:ext cx="3775007" cy="212344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pic>
        <p:pic>
          <p:nvPicPr>
            <p:cNvPr id="1026" name="Picture 2" descr="https://infom.gob.gt/wp-content/uploads/2026/06/01-10-768x576.jpeg">
              <a:extLst>
                <a:ext uri="{FF2B5EF4-FFF2-40B4-BE49-F238E27FC236}">
                  <a16:creationId xmlns:a16="http://schemas.microsoft.com/office/drawing/2014/main" id="{E4F2C860-7DA6-4607-ACBA-C067DF996E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5133" y="5652133"/>
              <a:ext cx="2816865" cy="2112649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https://infom.gob.gt/wp-content/uploads/2026/06/01-768x346.jpeg">
              <a:extLst>
                <a:ext uri="{FF2B5EF4-FFF2-40B4-BE49-F238E27FC236}">
                  <a16:creationId xmlns:a16="http://schemas.microsoft.com/office/drawing/2014/main" id="{2ABB1246-1C71-49AC-B595-CE7325868C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481" y="5666228"/>
              <a:ext cx="3516330" cy="2098554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https://infom.gob.gt/wp-content/uploads/2026/05/01-20-768x432.jpeg">
              <a:extLst>
                <a:ext uri="{FF2B5EF4-FFF2-40B4-BE49-F238E27FC236}">
                  <a16:creationId xmlns:a16="http://schemas.microsoft.com/office/drawing/2014/main" id="{1DCD76E7-9026-4DBA-976D-216A7C5326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68128" y="5666228"/>
              <a:ext cx="3755822" cy="2112649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DEB8CEEE-82B6-4531-A01D-8296E00D8AF9}"/>
              </a:ext>
            </a:extLst>
          </p:cNvPr>
          <p:cNvGrpSpPr/>
          <p:nvPr/>
        </p:nvGrpSpPr>
        <p:grpSpPr>
          <a:xfrm>
            <a:off x="4573603" y="2364344"/>
            <a:ext cx="9250347" cy="1936120"/>
            <a:chOff x="4573603" y="2364344"/>
            <a:chExt cx="9250347" cy="193612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pic>
          <p:nvPicPr>
            <p:cNvPr id="1032" name="Picture 8" descr="https://infom.gob.gt/wp-content/uploads/2026/04/01-34-768x509.jpeg">
              <a:extLst>
                <a:ext uri="{FF2B5EF4-FFF2-40B4-BE49-F238E27FC236}">
                  <a16:creationId xmlns:a16="http://schemas.microsoft.com/office/drawing/2014/main" id="{B9C0D30C-AEDF-49DA-82D0-E624963C5E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3603" y="2375688"/>
              <a:ext cx="2904179" cy="1924775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https://infom.gob.gt/wp-content/uploads/2026/05/01-1-768x512.jpeg">
              <a:extLst>
                <a:ext uri="{FF2B5EF4-FFF2-40B4-BE49-F238E27FC236}">
                  <a16:creationId xmlns:a16="http://schemas.microsoft.com/office/drawing/2014/main" id="{761053CB-C534-4495-99C7-0D9B79904B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77782" y="2364345"/>
              <a:ext cx="2904179" cy="1936119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https://infom.gob.gt/wp-content/uploads/2026/06/003-768x432.jpeg">
              <a:extLst>
                <a:ext uri="{FF2B5EF4-FFF2-40B4-BE49-F238E27FC236}">
                  <a16:creationId xmlns:a16="http://schemas.microsoft.com/office/drawing/2014/main" id="{1193D4DE-4AAF-465A-9FC9-57E169AAA6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81961" y="2364344"/>
              <a:ext cx="3441989" cy="1936119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7C17D53-5576-44E5-8766-E5EF55C31D89}"/>
              </a:ext>
            </a:extLst>
          </p:cNvPr>
          <p:cNvSpPr/>
          <p:nvPr/>
        </p:nvSpPr>
        <p:spPr>
          <a:xfrm>
            <a:off x="361730" y="2764402"/>
            <a:ext cx="13100490" cy="341632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>
            <a:spAutoFit/>
          </a:bodyPr>
          <a:lstStyle/>
          <a:p>
            <a:pPr algn="just"/>
            <a:r>
              <a:rPr lang="es-GT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Acciones institucionales coordinadas para el fortalecimiento de la participación ciudadana y la transparencia en la gestión del agua, de la vigilancia participativa de la cobertura, operación y mantenimiento de servicios de agua potable y saneamiento, de la difusión de información ambiental y de la participación de pueblos indígenas en procesos de consulta sobre aprovechamiento de recursos naturales.</a:t>
            </a:r>
          </a:p>
        </p:txBody>
      </p:sp>
      <p:grpSp>
        <p:nvGrpSpPr>
          <p:cNvPr id="5" name="Grupo 9">
            <a:extLst>
              <a:ext uri="{FF2B5EF4-FFF2-40B4-BE49-F238E27FC236}">
                <a16:creationId xmlns:a16="http://schemas.microsoft.com/office/drawing/2014/main" id="{CFC7659B-AE23-4718-AAA2-F683D475F0A9}"/>
              </a:ext>
            </a:extLst>
          </p:cNvPr>
          <p:cNvGrpSpPr>
            <a:grpSpLocks/>
          </p:cNvGrpSpPr>
          <p:nvPr/>
        </p:nvGrpSpPr>
        <p:grpSpPr bwMode="auto">
          <a:xfrm>
            <a:off x="404813" y="296863"/>
            <a:ext cx="8164512" cy="519112"/>
            <a:chOff x="108505" y="1388259"/>
            <a:chExt cx="8163958" cy="517659"/>
          </a:xfrm>
          <a:solidFill>
            <a:schemeClr val="accent1">
              <a:lumMod val="50000"/>
            </a:schemeClr>
          </a:solidFill>
        </p:grpSpPr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82995910-B0BD-4296-9AD0-E684DDEF61BC}"/>
                </a:ext>
              </a:extLst>
            </p:cNvPr>
            <p:cNvSpPr/>
            <p:nvPr/>
          </p:nvSpPr>
          <p:spPr>
            <a:xfrm>
              <a:off x="108505" y="1388259"/>
              <a:ext cx="8163958" cy="517659"/>
            </a:xfrm>
            <a:prstGeom prst="rect">
              <a:avLst/>
            </a:prstGeom>
            <a:grp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GT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382AB1A9-F136-4998-8F32-CC245F3BC7E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08505" y="1547075"/>
              <a:ext cx="7910570" cy="2000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anchor="ctr"/>
            <a:lstStyle>
              <a:lvl1pPr defTabSz="1036638">
                <a:lnSpc>
                  <a:spcPct val="90000"/>
                </a:lnSpc>
                <a:spcBef>
                  <a:spcPts val="1138"/>
                </a:spcBef>
                <a:buFont typeface="Arial" panose="020B0604020202020204" pitchFamily="34" charset="0"/>
                <a:buChar char="•"/>
                <a:defRPr sz="31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76288" indent="-258763" defTabSz="1036638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27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295400" indent="-258763" defTabSz="1036638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812925" indent="-258763" defTabSz="1036638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332038" indent="-258763" defTabSz="1036638">
                <a:lnSpc>
                  <a:spcPct val="90000"/>
                </a:lnSpc>
                <a:spcBef>
                  <a:spcPts val="563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789238" indent="-258763" defTabSz="1036638" eaLnBrk="0" fontAlgn="base" hangingPunct="0">
                <a:lnSpc>
                  <a:spcPct val="90000"/>
                </a:lnSpc>
                <a:spcBef>
                  <a:spcPts val="56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3246438" indent="-258763" defTabSz="1036638" eaLnBrk="0" fontAlgn="base" hangingPunct="0">
                <a:lnSpc>
                  <a:spcPct val="90000"/>
                </a:lnSpc>
                <a:spcBef>
                  <a:spcPts val="56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703638" indent="-258763" defTabSz="1036638" eaLnBrk="0" fontAlgn="base" hangingPunct="0">
                <a:lnSpc>
                  <a:spcPct val="90000"/>
                </a:lnSpc>
                <a:spcBef>
                  <a:spcPts val="56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4160838" indent="-258763" defTabSz="1036638" eaLnBrk="0" fontAlgn="base" hangingPunct="0">
                <a:lnSpc>
                  <a:spcPct val="90000"/>
                </a:lnSpc>
                <a:spcBef>
                  <a:spcPts val="563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s-ES" altLang="es-GT" sz="2800" b="1" dirty="0">
                  <a:solidFill>
                    <a:schemeClr val="bg1"/>
                  </a:solidFill>
                  <a:latin typeface="Calibri Light" panose="020F0302020204030204" pitchFamily="34" charset="0"/>
                </a:rPr>
                <a:t>Acciones impulsadas</a:t>
              </a:r>
              <a:endParaRPr lang="es-GT" altLang="es-GT" sz="2800" b="1" dirty="0">
                <a:solidFill>
                  <a:schemeClr val="bg1"/>
                </a:solidFill>
                <a:latin typeface="Calibri Light" panose="020F03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7910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4BC7BE3F-6D12-47E6-97A8-591217EF772F}"/>
              </a:ext>
            </a:extLst>
          </p:cNvPr>
          <p:cNvSpPr/>
          <p:nvPr/>
        </p:nvSpPr>
        <p:spPr>
          <a:xfrm>
            <a:off x="177765" y="21017"/>
            <a:ext cx="10201647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s-GT" dirty="0"/>
              <a:t>Hito 10: Incremento de la cobertura de agua, saneamiento y residuos y desechos sólidos, a través de la construcción de infraestructura y fortalecimiento municipal.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7C6981B0-A4CB-4D75-852F-F455935A53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6522180"/>
              </p:ext>
            </p:extLst>
          </p:nvPr>
        </p:nvGraphicFramePr>
        <p:xfrm>
          <a:off x="778212" y="1643973"/>
          <a:ext cx="11640439" cy="6571261"/>
        </p:xfrm>
        <a:graphic>
          <a:graphicData uri="http://schemas.openxmlformats.org/drawingml/2006/table">
            <a:tbl>
              <a:tblPr/>
              <a:tblGrid>
                <a:gridCol w="679880">
                  <a:extLst>
                    <a:ext uri="{9D8B030D-6E8A-4147-A177-3AD203B41FA5}">
                      <a16:colId xmlns:a16="http://schemas.microsoft.com/office/drawing/2014/main" val="458086828"/>
                    </a:ext>
                  </a:extLst>
                </a:gridCol>
                <a:gridCol w="3899310">
                  <a:extLst>
                    <a:ext uri="{9D8B030D-6E8A-4147-A177-3AD203B41FA5}">
                      <a16:colId xmlns:a16="http://schemas.microsoft.com/office/drawing/2014/main" val="1899251788"/>
                    </a:ext>
                  </a:extLst>
                </a:gridCol>
                <a:gridCol w="1479737">
                  <a:extLst>
                    <a:ext uri="{9D8B030D-6E8A-4147-A177-3AD203B41FA5}">
                      <a16:colId xmlns:a16="http://schemas.microsoft.com/office/drawing/2014/main" val="3517292821"/>
                    </a:ext>
                  </a:extLst>
                </a:gridCol>
                <a:gridCol w="3831823">
                  <a:extLst>
                    <a:ext uri="{9D8B030D-6E8A-4147-A177-3AD203B41FA5}">
                      <a16:colId xmlns:a16="http://schemas.microsoft.com/office/drawing/2014/main" val="4225072653"/>
                    </a:ext>
                  </a:extLst>
                </a:gridCol>
                <a:gridCol w="915567">
                  <a:extLst>
                    <a:ext uri="{9D8B030D-6E8A-4147-A177-3AD203B41FA5}">
                      <a16:colId xmlns:a16="http://schemas.microsoft.com/office/drawing/2014/main" val="2157673043"/>
                    </a:ext>
                  </a:extLst>
                </a:gridCol>
                <a:gridCol w="834122">
                  <a:extLst>
                    <a:ext uri="{9D8B030D-6E8A-4147-A177-3AD203B41FA5}">
                      <a16:colId xmlns:a16="http://schemas.microsoft.com/office/drawing/2014/main" val="3874749291"/>
                    </a:ext>
                  </a:extLst>
                </a:gridCol>
              </a:tblGrid>
              <a:tr h="35019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"/>
                        </a:rPr>
                        <a:t>No</a:t>
                      </a:r>
                      <a:endParaRPr lang="es-GT" sz="1200" b="1" i="0" u="none" strike="noStrike" dirty="0">
                        <a:solidFill>
                          <a:schemeClr val="bg1"/>
                        </a:solidFill>
                        <a:effectLst/>
                        <a:latin typeface="Montserrat"/>
                      </a:endParaRP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Proxima Nova"/>
                        </a:rPr>
                        <a:t>Hito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Proxima Nova"/>
                        </a:rPr>
                        <a:t>Fecha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Proxima Nova"/>
                        </a:rPr>
                        <a:t>Descripción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"/>
                        </a:rPr>
                        <a:t>Meta</a:t>
                      </a:r>
                      <a:endParaRPr lang="es-GT" sz="1200" b="1" i="0" u="none" strike="noStrike" dirty="0">
                        <a:solidFill>
                          <a:schemeClr val="bg1"/>
                        </a:solidFill>
                        <a:effectLst/>
                        <a:latin typeface="Montserrat"/>
                      </a:endParaRP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5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"/>
                        </a:rPr>
                        <a:t>% Avance</a:t>
                      </a:r>
                      <a:endParaRPr lang="es-GT" sz="1050" b="1" i="0" u="none" strike="noStrike" dirty="0">
                        <a:solidFill>
                          <a:schemeClr val="bg1"/>
                        </a:solidFill>
                        <a:effectLst/>
                        <a:latin typeface="Montserrat"/>
                      </a:endParaRP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316065"/>
                  </a:ext>
                </a:extLst>
              </a:tr>
              <a:tr h="1523780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1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Proxima Nova"/>
                        </a:rPr>
                        <a:t>Hito 10: Incremento de la cobertura de agua, saneamiento y residuos y desechos sólidos, a través de la construcción de infraestructura y fortalecimiento municipal.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>
                          <a:solidFill>
                            <a:srgbClr val="000000"/>
                          </a:solidFill>
                          <a:effectLst/>
                          <a:latin typeface="Proxima Nova"/>
                        </a:rPr>
                        <a:t>Marzo 2026 a septiembre 2027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Proxima Nova"/>
                        </a:rPr>
                        <a:t>Diseño, implementación y liquidación de 8 proyectos de agua, saneamiento y residuos y desechos sólidos.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100%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 </a:t>
                      </a:r>
                      <a:r>
                        <a:rPr lang="es-GT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Montserrat"/>
                        </a:rPr>
                        <a:t>55%</a:t>
                      </a:r>
                      <a:endParaRPr lang="es-GT" sz="1400" b="1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8493760"/>
                  </a:ext>
                </a:extLst>
              </a:tr>
              <a:tr h="364843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1.1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Definición de estrategia de trabajo con municipalidades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abril y mayo 2026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Documento Estrategia de programa de residuos y desechos sólidos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20%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GT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Montserrat"/>
                        </a:rPr>
                        <a:t>20% 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3422934"/>
                  </a:ext>
                </a:extLst>
              </a:tr>
              <a:tr h="182421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1.2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Priorización de municipios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Abril a junio 2026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Lista de municipios priorizados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20%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GT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Montserrat"/>
                        </a:rPr>
                        <a:t> 20%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0002084"/>
                  </a:ext>
                </a:extLst>
              </a:tr>
              <a:tr h="364843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1.3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Abordaje de alianzas con las Municipalidades 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marzo 2026 a septiembre 2027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Convenio de alianza INFOM - Municipalidades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20%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GT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Montserrat"/>
                        </a:rPr>
                        <a:t> 5%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6553324"/>
                  </a:ext>
                </a:extLst>
              </a:tr>
              <a:tr h="364843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1.4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Elaboración de estudios y diagnósticos necesarios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marzo 2026 a septiembre 2027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Documentos de estudios según las necesidades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20%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GT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Montserrat"/>
                        </a:rPr>
                        <a:t> 5%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8446884"/>
                  </a:ext>
                </a:extLst>
              </a:tr>
              <a:tr h="364843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1.5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Diseño e implementación de proyectos.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marzo 2026 a septiembre 2027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Proyectos, implementación y finalizados en los municipios priorizados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20%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GT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Montserrat"/>
                        </a:rPr>
                        <a:t> 5%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19388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231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DF68566B-E4D1-44FE-AEF3-583B9199BC85}"/>
              </a:ext>
            </a:extLst>
          </p:cNvPr>
          <p:cNvSpPr/>
          <p:nvPr/>
        </p:nvSpPr>
        <p:spPr>
          <a:xfrm>
            <a:off x="0" y="0"/>
            <a:ext cx="10408596" cy="92333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s-GT" dirty="0"/>
              <a:t>Hito 11: Desarrollo de 2 herramientas tecnológicas de seguimiento a las acciones implementadas por INFOM en terreno. Instrumentos de recolección de datos y 1 herramienta de visualización de información a través de la página WEB.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0A13FFC9-29BF-4798-8FF1-63B2DFBEC9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688216"/>
              </p:ext>
            </p:extLst>
          </p:nvPr>
        </p:nvGraphicFramePr>
        <p:xfrm>
          <a:off x="402034" y="1367437"/>
          <a:ext cx="9598616" cy="5891929"/>
        </p:xfrm>
        <a:graphic>
          <a:graphicData uri="http://schemas.openxmlformats.org/drawingml/2006/table">
            <a:tbl>
              <a:tblPr/>
              <a:tblGrid>
                <a:gridCol w="560622">
                  <a:extLst>
                    <a:ext uri="{9D8B030D-6E8A-4147-A177-3AD203B41FA5}">
                      <a16:colId xmlns:a16="http://schemas.microsoft.com/office/drawing/2014/main" val="2984689918"/>
                    </a:ext>
                  </a:extLst>
                </a:gridCol>
                <a:gridCol w="3215343">
                  <a:extLst>
                    <a:ext uri="{9D8B030D-6E8A-4147-A177-3AD203B41FA5}">
                      <a16:colId xmlns:a16="http://schemas.microsoft.com/office/drawing/2014/main" val="55052179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2950416968"/>
                    </a:ext>
                  </a:extLst>
                </a:gridCol>
                <a:gridCol w="2980841">
                  <a:extLst>
                    <a:ext uri="{9D8B030D-6E8A-4147-A177-3AD203B41FA5}">
                      <a16:colId xmlns:a16="http://schemas.microsoft.com/office/drawing/2014/main" val="3814571430"/>
                    </a:ext>
                  </a:extLst>
                </a:gridCol>
                <a:gridCol w="737576">
                  <a:extLst>
                    <a:ext uri="{9D8B030D-6E8A-4147-A177-3AD203B41FA5}">
                      <a16:colId xmlns:a16="http://schemas.microsoft.com/office/drawing/2014/main" val="3575688647"/>
                    </a:ext>
                  </a:extLst>
                </a:gridCol>
                <a:gridCol w="705203">
                  <a:extLst>
                    <a:ext uri="{9D8B030D-6E8A-4147-A177-3AD203B41FA5}">
                      <a16:colId xmlns:a16="http://schemas.microsoft.com/office/drawing/2014/main" val="954070708"/>
                    </a:ext>
                  </a:extLst>
                </a:gridCol>
              </a:tblGrid>
              <a:tr h="9632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"/>
                        </a:rPr>
                        <a:t>No</a:t>
                      </a:r>
                      <a:endParaRPr lang="es-GT" sz="1600" b="1" i="0" u="none" strike="noStrike" dirty="0">
                        <a:solidFill>
                          <a:schemeClr val="bg1"/>
                        </a:solidFill>
                        <a:effectLst/>
                        <a:latin typeface="Montserrat"/>
                      </a:endParaRP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Proxima Nova"/>
                        </a:rPr>
                        <a:t>Hito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Proxima Nova"/>
                        </a:rPr>
                        <a:t>Fecha</a:t>
                      </a:r>
                      <a:endParaRPr lang="es-GT" sz="1600" b="1" i="0" u="none" strike="noStrike" dirty="0">
                        <a:solidFill>
                          <a:schemeClr val="bg1"/>
                        </a:solidFill>
                        <a:effectLst/>
                        <a:latin typeface="Proxima Nova"/>
                      </a:endParaRP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36747" rtl="0" eaLnBrk="1" fontAlgn="ctr" latinLnBrk="0" hangingPunct="1"/>
                      <a:r>
                        <a:rPr lang="es-E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Montserrat"/>
                          <a:ea typeface="+mn-ea"/>
                          <a:cs typeface="+mn-cs"/>
                        </a:rPr>
                        <a:t>Descripción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36747" rtl="0" eaLnBrk="1" fontAlgn="ctr" latinLnBrk="0" hangingPunct="1"/>
                      <a:r>
                        <a:rPr lang="es-E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Montserrat"/>
                          <a:ea typeface="+mn-ea"/>
                          <a:cs typeface="+mn-cs"/>
                        </a:rPr>
                        <a:t>Meta</a:t>
                      </a:r>
                      <a:endParaRPr lang="es-GT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Montserrat"/>
                        <a:ea typeface="+mn-ea"/>
                        <a:cs typeface="+mn-cs"/>
                      </a:endParaRP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Montserrat"/>
                          <a:ea typeface="+mn-ea"/>
                          <a:cs typeface="+mn-cs"/>
                        </a:rPr>
                        <a:t>% avance</a:t>
                      </a:r>
                      <a:endParaRPr lang="es-GT" sz="1600" b="1" i="0" u="none" strike="noStrike" kern="1200" dirty="0">
                        <a:solidFill>
                          <a:schemeClr val="bg1"/>
                        </a:solidFill>
                        <a:effectLst/>
                        <a:latin typeface="Montserrat"/>
                        <a:ea typeface="+mn-ea"/>
                        <a:cs typeface="+mn-cs"/>
                      </a:endParaRP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0758487"/>
                  </a:ext>
                </a:extLst>
              </a:tr>
              <a:tr h="1868034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1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Proxima Nova"/>
                        </a:rPr>
                        <a:t>Hito 11: Desarrollo de 2 herramientas tecnológicas de seguimiento a las acciones implementadas por INFOM en terreno. Instrumentos de recolección de datos y 1 herramienta de visualización de información a través de la página WEB.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1" i="0" u="none" strike="noStrike">
                          <a:solidFill>
                            <a:srgbClr val="000000"/>
                          </a:solidFill>
                          <a:effectLst/>
                          <a:latin typeface="Proxima Nova"/>
                        </a:rPr>
                        <a:t>Marzo 2026 septiembre 2027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roxima Nova"/>
                        </a:rPr>
                        <a:t>Facilitar el acceso ciudadano a la información pública de INFOM de manera proactiva relacionada a los temas de agua, saneamiento, residuos y desechos sólidos, créditos y otras direcciones y unidades internas.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100%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Montserrat"/>
                          <a:ea typeface="+mn-ea"/>
                          <a:cs typeface="+mn-cs"/>
                        </a:rPr>
                        <a:t>70% 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4664009"/>
                  </a:ext>
                </a:extLst>
              </a:tr>
              <a:tr h="1167517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2.1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Puesta en marcha de aplicaciones para recopilación de datos (Survey123 ArcGIS) y la visualización de Datos (</a:t>
                      </a:r>
                      <a:r>
                        <a:rPr lang="es-E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Power</a:t>
                      </a: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 Bi).  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may-26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Aplicaciones de </a:t>
                      </a:r>
                      <a:r>
                        <a:rPr lang="es-E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ArcGis</a:t>
                      </a: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 y Power Bi, instaladas y funcionando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25%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Montserrat"/>
                        </a:rPr>
                        <a:t> 25%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748390"/>
                  </a:ext>
                </a:extLst>
              </a:tr>
              <a:tr h="700509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2.2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Diseñar los formularios para la recopilación de información. 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Mayo 2026 a Junio 2026. 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Formularios para recopilar información diseñados y publicados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25%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Montserrat"/>
                        </a:rPr>
                        <a:t> 20%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9432956"/>
                  </a:ext>
                </a:extLst>
              </a:tr>
              <a:tr h="1006982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2.3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Administrar herramientas tecnológicas para el levantamiento de datos y visualización de la información. 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Junio 2026 a septiembre 2027 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Dashboad</a:t>
                      </a: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 institucional INFOM desarrollado y operando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50%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Montserrat"/>
                        </a:rPr>
                        <a:t> 25%</a:t>
                      </a:r>
                    </a:p>
                    <a:p>
                      <a:pPr algn="ctr" fontAlgn="ctr"/>
                      <a:endParaRPr lang="es-GT" sz="1600" b="1" i="0" u="none" strike="noStrike" dirty="0">
                        <a:solidFill>
                          <a:srgbClr val="FF0000"/>
                        </a:solidFill>
                        <a:effectLst/>
                        <a:latin typeface="Montserrat"/>
                      </a:endParaRP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6156927"/>
                  </a:ext>
                </a:extLst>
              </a:tr>
            </a:tbl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8CD7C1F5-DEA7-9BA1-1B58-D89B72934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405545" y="1612677"/>
            <a:ext cx="3016209" cy="174616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8CE23BA-4448-1D49-C7BE-36F321C70C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201" b="33086"/>
          <a:stretch>
            <a:fillRect/>
          </a:stretch>
        </p:blipFill>
        <p:spPr>
          <a:xfrm>
            <a:off x="10411431" y="5478605"/>
            <a:ext cx="3000462" cy="207393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F88EFC8-77AE-5730-FE19-166FCF2BBE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2250" y="3540461"/>
            <a:ext cx="3020673" cy="1758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178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71775D98-A5D8-4583-AB96-9B15C6437AE7}"/>
              </a:ext>
            </a:extLst>
          </p:cNvPr>
          <p:cNvSpPr/>
          <p:nvPr/>
        </p:nvSpPr>
        <p:spPr>
          <a:xfrm>
            <a:off x="0" y="31170"/>
            <a:ext cx="1038914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s-GT" dirty="0"/>
              <a:t>Hito 12: Creación de la ventanilla única para solicitud de servicios sobre proyectos de agua, saneamiento, residuos y desechos sólidos; fortalecimiento de las oficinas municipales de agua y saneamiento.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7E44143E-D776-4B20-B19E-B49B5D2B77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720074"/>
              </p:ext>
            </p:extLst>
          </p:nvPr>
        </p:nvGraphicFramePr>
        <p:xfrm>
          <a:off x="240967" y="1674348"/>
          <a:ext cx="10365538" cy="5614907"/>
        </p:xfrm>
        <a:graphic>
          <a:graphicData uri="http://schemas.openxmlformats.org/drawingml/2006/table">
            <a:tbl>
              <a:tblPr/>
              <a:tblGrid>
                <a:gridCol w="605415">
                  <a:extLst>
                    <a:ext uri="{9D8B030D-6E8A-4147-A177-3AD203B41FA5}">
                      <a16:colId xmlns:a16="http://schemas.microsoft.com/office/drawing/2014/main" val="1827176018"/>
                    </a:ext>
                  </a:extLst>
                </a:gridCol>
                <a:gridCol w="3472246">
                  <a:extLst>
                    <a:ext uri="{9D8B030D-6E8A-4147-A177-3AD203B41FA5}">
                      <a16:colId xmlns:a16="http://schemas.microsoft.com/office/drawing/2014/main" val="3863033458"/>
                    </a:ext>
                  </a:extLst>
                </a:gridCol>
                <a:gridCol w="1317671">
                  <a:extLst>
                    <a:ext uri="{9D8B030D-6E8A-4147-A177-3AD203B41FA5}">
                      <a16:colId xmlns:a16="http://schemas.microsoft.com/office/drawing/2014/main" val="3938286996"/>
                    </a:ext>
                  </a:extLst>
                </a:gridCol>
                <a:gridCol w="3159581">
                  <a:extLst>
                    <a:ext uri="{9D8B030D-6E8A-4147-A177-3AD203B41FA5}">
                      <a16:colId xmlns:a16="http://schemas.microsoft.com/office/drawing/2014/main" val="3882637294"/>
                    </a:ext>
                  </a:extLst>
                </a:gridCol>
                <a:gridCol w="827654">
                  <a:extLst>
                    <a:ext uri="{9D8B030D-6E8A-4147-A177-3AD203B41FA5}">
                      <a16:colId xmlns:a16="http://schemas.microsoft.com/office/drawing/2014/main" val="1349056330"/>
                    </a:ext>
                  </a:extLst>
                </a:gridCol>
                <a:gridCol w="982971">
                  <a:extLst>
                    <a:ext uri="{9D8B030D-6E8A-4147-A177-3AD203B41FA5}">
                      <a16:colId xmlns:a16="http://schemas.microsoft.com/office/drawing/2014/main" val="1648461878"/>
                    </a:ext>
                  </a:extLst>
                </a:gridCol>
              </a:tblGrid>
              <a:tr h="83753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"/>
                        </a:rPr>
                        <a:t>No</a:t>
                      </a:r>
                      <a:endParaRPr lang="es-GT" sz="1600" b="1" i="0" u="none" strike="noStrike" dirty="0">
                        <a:solidFill>
                          <a:schemeClr val="bg1"/>
                        </a:solidFill>
                        <a:effectLst/>
                        <a:latin typeface="Montserrat"/>
                      </a:endParaRP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Proxima Nova"/>
                        </a:rPr>
                        <a:t>Hito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Proxima Nova"/>
                        </a:rPr>
                        <a:t>Fecha</a:t>
                      </a:r>
                      <a:endParaRPr lang="es-GT" sz="1600" b="1" i="0" u="none" strike="noStrike" dirty="0">
                        <a:solidFill>
                          <a:schemeClr val="bg1"/>
                        </a:solidFill>
                        <a:effectLst/>
                        <a:latin typeface="Proxima Nova"/>
                      </a:endParaRP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Proxima Nova"/>
                        </a:rPr>
                        <a:t>Descripción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"/>
                        </a:rPr>
                        <a:t>Meta</a:t>
                      </a:r>
                      <a:endParaRPr lang="es-GT" sz="1600" b="1" i="0" u="none" strike="noStrike" dirty="0">
                        <a:solidFill>
                          <a:schemeClr val="bg1"/>
                        </a:solidFill>
                        <a:effectLst/>
                        <a:latin typeface="Montserrat"/>
                      </a:endParaRP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"/>
                        </a:rPr>
                        <a:t>% Avance</a:t>
                      </a:r>
                      <a:endParaRPr lang="es-GT" sz="1600" b="1" i="0" u="none" strike="noStrike" dirty="0">
                        <a:solidFill>
                          <a:schemeClr val="bg1"/>
                        </a:solidFill>
                        <a:effectLst/>
                        <a:latin typeface="Montserrat"/>
                      </a:endParaRP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364889"/>
                  </a:ext>
                </a:extLst>
              </a:tr>
              <a:tr h="1675076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3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roxima Nova"/>
                        </a:rPr>
                        <a:t>Hito 12: Creación de la ventanilla única para solicitud de servicios sobre proyectos de agua, saneamiento, residuos y desechos sólidos; fortalecimiento de las oficinas municipales de agua y saneamiento.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1" i="0" u="none" strike="noStrike">
                          <a:solidFill>
                            <a:srgbClr val="000000"/>
                          </a:solidFill>
                          <a:effectLst/>
                          <a:latin typeface="Proxima Nova"/>
                        </a:rPr>
                        <a:t>Marzo 2026 septiembre 2027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roxima Nova"/>
                        </a:rPr>
                        <a:t>Desarrollo e implementación de la ventanilla única para gestión de servicios, facilitando al ciudadano el acceso tecnológico y agilizando las gestiones.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1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100%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Montserrat"/>
                        </a:rPr>
                        <a:t> 55%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8746508"/>
                  </a:ext>
                </a:extLst>
              </a:tr>
              <a:tr h="598243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3.1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Diseño del modelo de la app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mar-26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Modelo lógico de la aplicación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20%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Montserrat"/>
                        </a:rPr>
                        <a:t>20% 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525663"/>
                  </a:ext>
                </a:extLst>
              </a:tr>
              <a:tr h="478594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3.2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Programación de la app Ventanilla Única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Marzo y Abril 2026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Aplicación disponible en la web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25%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Montserrat"/>
                        </a:rPr>
                        <a:t> 20%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4374068"/>
                  </a:ext>
                </a:extLst>
              </a:tr>
              <a:tr h="478594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3.3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Mapeo de procesos de proyectos de Agua. 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Marzo a Mayo. 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Mapeo de proceso de cada uno de los servicios de agua. 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25%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Montserrat"/>
                        </a:rPr>
                        <a:t> 15%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0421197"/>
                  </a:ext>
                </a:extLst>
              </a:tr>
              <a:tr h="717891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3.4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Lanzamiento de la app 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Sept-26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Aplicación "Ventanilla Única" en funcionamiento para el uso del ciudadano. 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10%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Montserrat"/>
                        </a:rPr>
                        <a:t>0%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1427264"/>
                  </a:ext>
                </a:extLst>
              </a:tr>
              <a:tr h="717891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3.5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Administración para el uso de la app Ventanilla Única. 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junio 2026 a septiembre 2027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Solicitudes a nivel nacional, seguimiento y aprobación, para ser atendidas. 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20%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Montserrat"/>
                        </a:rPr>
                        <a:t> 0%</a:t>
                      </a:r>
                    </a:p>
                  </a:txBody>
                  <a:tcPr marL="6769" marR="6769" marT="676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0595799"/>
                  </a:ext>
                </a:extLst>
              </a:tr>
            </a:tbl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DBDC4003-279C-3281-4441-BB9875D77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3019" y="3413294"/>
            <a:ext cx="2650642" cy="188681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DE2D830-A708-FB39-C36D-A0EDCA150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3932" y="1942509"/>
            <a:ext cx="2627515" cy="146710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9D7FD49-6F78-E476-8E78-2EB50C4E7D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09450" y="5299949"/>
            <a:ext cx="2651381" cy="189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331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8E78FEAE-9FE6-4928-96BB-DAD1A3911676}"/>
              </a:ext>
            </a:extLst>
          </p:cNvPr>
          <p:cNvSpPr/>
          <p:nvPr/>
        </p:nvSpPr>
        <p:spPr>
          <a:xfrm>
            <a:off x="138856" y="68244"/>
            <a:ext cx="10250284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s-GT" dirty="0"/>
              <a:t>Hito 13: Implementar, a través de la plataforma </a:t>
            </a:r>
            <a:r>
              <a:rPr lang="es-GT" dirty="0" err="1"/>
              <a:t>MuniAprende</a:t>
            </a:r>
            <a:r>
              <a:rPr lang="es-GT" dirty="0"/>
              <a:t>, al menos 1 proceso formativo virtual, en temas estratégicos de gestión municipal, planificación del desarrollo, administración financiera y gobernanza local en la gestión de proyectos de agua, saneamiento, residuos y desechos sólidos asegurando la participación de autoridades y equipos técnicos de al menos 50 municipalidades, a septiembre de 2027, como parte del Sistema de Formación Continua del INFOM orientado al fortalecimiento de capacidades.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F5F42E4D-EC21-49E5-8C00-557AAF804E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4901915"/>
              </p:ext>
            </p:extLst>
          </p:nvPr>
        </p:nvGraphicFramePr>
        <p:xfrm>
          <a:off x="236132" y="1650546"/>
          <a:ext cx="13071306" cy="6016715"/>
        </p:xfrm>
        <a:graphic>
          <a:graphicData uri="http://schemas.openxmlformats.org/drawingml/2006/table">
            <a:tbl>
              <a:tblPr/>
              <a:tblGrid>
                <a:gridCol w="763453">
                  <a:extLst>
                    <a:ext uri="{9D8B030D-6E8A-4147-A177-3AD203B41FA5}">
                      <a16:colId xmlns:a16="http://schemas.microsoft.com/office/drawing/2014/main" val="972256869"/>
                    </a:ext>
                  </a:extLst>
                </a:gridCol>
                <a:gridCol w="4378621">
                  <a:extLst>
                    <a:ext uri="{9D8B030D-6E8A-4147-A177-3AD203B41FA5}">
                      <a16:colId xmlns:a16="http://schemas.microsoft.com/office/drawing/2014/main" val="3794774886"/>
                    </a:ext>
                  </a:extLst>
                </a:gridCol>
                <a:gridCol w="1661629">
                  <a:extLst>
                    <a:ext uri="{9D8B030D-6E8A-4147-A177-3AD203B41FA5}">
                      <a16:colId xmlns:a16="http://schemas.microsoft.com/office/drawing/2014/main" val="3587304716"/>
                    </a:ext>
                  </a:extLst>
                </a:gridCol>
                <a:gridCol w="4302838">
                  <a:extLst>
                    <a:ext uri="{9D8B030D-6E8A-4147-A177-3AD203B41FA5}">
                      <a16:colId xmlns:a16="http://schemas.microsoft.com/office/drawing/2014/main" val="4047968856"/>
                    </a:ext>
                  </a:extLst>
                </a:gridCol>
                <a:gridCol w="1045763">
                  <a:extLst>
                    <a:ext uri="{9D8B030D-6E8A-4147-A177-3AD203B41FA5}">
                      <a16:colId xmlns:a16="http://schemas.microsoft.com/office/drawing/2014/main" val="3708290201"/>
                    </a:ext>
                  </a:extLst>
                </a:gridCol>
                <a:gridCol w="919002">
                  <a:extLst>
                    <a:ext uri="{9D8B030D-6E8A-4147-A177-3AD203B41FA5}">
                      <a16:colId xmlns:a16="http://schemas.microsoft.com/office/drawing/2014/main" val="2463250781"/>
                    </a:ext>
                  </a:extLst>
                </a:gridCol>
              </a:tblGrid>
              <a:tr h="63873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"/>
                        </a:rPr>
                        <a:t>No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Montserrat"/>
                      </a:endParaRP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"/>
                        </a:rPr>
                        <a:t>Hito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Proxima Nova"/>
                        </a:rPr>
                        <a:t>Fecha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Proxima Nova"/>
                      </a:endParaRP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"/>
                        </a:rPr>
                        <a:t>Descripción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"/>
                        </a:rPr>
                        <a:t>Meta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Montserrat"/>
                      </a:endParaRP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"/>
                        </a:rPr>
                        <a:t>% Avance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Montserrat"/>
                      </a:endParaRP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7640586"/>
                  </a:ext>
                </a:extLst>
              </a:tr>
              <a:tr h="2409180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4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Hito 13: Implementar, a través de la plataforma </a:t>
                      </a:r>
                      <a:r>
                        <a:rPr lang="es-E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MuniAprende</a:t>
                      </a:r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, al menos 1 proceso formativo virtual, en temas estratégicos de gestión municipal, planificación del desarrollo, administración financiera y gobernanza local en la gestión de proyectos de agua, saneamiento, residuos y desechos sólidos asegurando la participación de autoridades y equipos técnicos de al menos 50 municipalidades, a septiembre de 2027, como parte del Sistema de Formación Continua del INFOM orientado al fortalecimiento de capacidades.</a:t>
                      </a:r>
                    </a:p>
                  </a:txBody>
                  <a:tcPr marL="6283" marR="6283" marT="628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i="0" u="none" strike="noStrike">
                          <a:solidFill>
                            <a:srgbClr val="000000"/>
                          </a:solidFill>
                          <a:effectLst/>
                          <a:latin typeface="Proxima Nova"/>
                        </a:rPr>
                        <a:t>Marzo 2026 septiembre 2027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Facilitar el acceso a través de tecnología a las autoridades y equipos técnicos de al menos 50 municipalidades para fortalecer sus capacidades en gestión municipal, planificación del desarrollo, administración financiera, gobernanza local en la gestión de proyectos de agua y saneamiento, residuos y desechos sólidos, mediante su participación y finalización en procesos formativos virtuales implementados a través de la plataforma </a:t>
                      </a:r>
                      <a:r>
                        <a:rPr lang="es-E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MuniAprende</a:t>
                      </a:r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, como parte del Sistema de Formación Continua  del INFOM, en respuesta a las demandas ciudadanas.</a:t>
                      </a:r>
                    </a:p>
                  </a:txBody>
                  <a:tcPr marL="6283" marR="6283" marT="628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100%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Montserrat"/>
                          <a:ea typeface="+mn-ea"/>
                          <a:cs typeface="+mn-cs"/>
                        </a:rPr>
                        <a:t> 94%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4523203"/>
                  </a:ext>
                </a:extLst>
              </a:tr>
              <a:tr h="339290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4.1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Definición de pensum a desarrollar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mayo 2026 a septiembre 2027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Guía curricular 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20%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Montserrat"/>
                          <a:ea typeface="+mn-ea"/>
                          <a:cs typeface="+mn-cs"/>
                        </a:rPr>
                        <a:t>20% 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831795"/>
                  </a:ext>
                </a:extLst>
              </a:tr>
              <a:tr h="339290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4.2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Diseño de cursos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mayo 2026 a septiembre 2027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metodologías de facilitación y tiempos, así como estructura del curso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16%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Montserrat"/>
                        </a:rPr>
                        <a:t> 16%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2291229"/>
                  </a:ext>
                </a:extLst>
              </a:tr>
              <a:tr h="339290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4.3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Montaje de cursos y materiales en plataforma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mayo 2026 a septiembre 2027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Materiales digitales por curso disponibles en plataforma 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16%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Montserrat"/>
                        </a:rPr>
                        <a:t> 16%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3261289"/>
                  </a:ext>
                </a:extLst>
              </a:tr>
              <a:tr h="414688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4.3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Elaboración de campaña de </a:t>
                      </a:r>
                      <a:r>
                        <a:rPr lang="es-E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difusición</a:t>
                      </a: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 de cursos disponibles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mayo 2026 a septiembre 2027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Elaboración de materiales para anunciar cada curso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16%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Montserrat"/>
                        </a:rPr>
                        <a:t> 10%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3680626"/>
                  </a:ext>
                </a:extLst>
              </a:tr>
              <a:tr h="351857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4.5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Realización de cursos 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mayo 2026 a septiembre 2027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Minutas de sesiones y listados de asistencia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16%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Montserrat"/>
                        </a:rPr>
                        <a:t> 16%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6835192"/>
                  </a:ext>
                </a:extLst>
              </a:tr>
              <a:tr h="339290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4.6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Generación de </a:t>
                      </a:r>
                      <a:r>
                        <a:rPr lang="es-GT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constancias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Montserrat"/>
                      </a:endParaRP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mayo 2026 a septiembre 2027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Generar y entregar las constancias del curso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16%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Montserrat"/>
                        </a:rPr>
                        <a:t> 16%</a:t>
                      </a:r>
                    </a:p>
                  </a:txBody>
                  <a:tcPr marL="6283" marR="6283" marT="62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27948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2705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n 5" descr="Instituto de Fomento Municipal-INFOM-01.png">
            <a:extLst>
              <a:ext uri="{FF2B5EF4-FFF2-40B4-BE49-F238E27FC236}">
                <a16:creationId xmlns:a16="http://schemas.microsoft.com/office/drawing/2014/main" id="{1AC3C780-D780-4088-A622-EA91AF5141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438" y="266700"/>
            <a:ext cx="6924675" cy="294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7ED54DE-7DDB-4645-811C-CE997073D9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338" t="71049" r="36899" b="4"/>
          <a:stretch/>
        </p:blipFill>
        <p:spPr bwMode="auto">
          <a:xfrm>
            <a:off x="4557713" y="3865563"/>
            <a:ext cx="5124450" cy="223043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</p:pic>
      <p:pic>
        <p:nvPicPr>
          <p:cNvPr id="8196" name="Imagen 1">
            <a:extLst>
              <a:ext uri="{FF2B5EF4-FFF2-40B4-BE49-F238E27FC236}">
                <a16:creationId xmlns:a16="http://schemas.microsoft.com/office/drawing/2014/main" id="{4861ED6F-F074-4549-862B-0642EEB92B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491413"/>
            <a:ext cx="1383982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mato Presentaciones plnatilla 1.ppt [Modo de compatibilidad]" id="{AD6813A3-DAC4-470B-AC57-F9AB33A5DA8B}" vid="{C05ADA7D-7B65-408A-AD57-83BAC48270F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f98a19f-f963-4e16-9f3f-3fb29efbad6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B24F4A40AE49843B1AE144162292F7A" ma:contentTypeVersion="12" ma:contentTypeDescription="Crear nuevo documento." ma:contentTypeScope="" ma:versionID="906b2f4dc28231c38e8dd720c46bdbd4">
  <xsd:schema xmlns:xsd="http://www.w3.org/2001/XMLSchema" xmlns:xs="http://www.w3.org/2001/XMLSchema" xmlns:p="http://schemas.microsoft.com/office/2006/metadata/properties" xmlns:ns3="9f98a19f-f963-4e16-9f3f-3fb29efbad6b" targetNamespace="http://schemas.microsoft.com/office/2006/metadata/properties" ma:root="true" ma:fieldsID="8256cc384d5b4c1a702976c90ee75ab5" ns3:_="">
    <xsd:import namespace="9f98a19f-f963-4e16-9f3f-3fb29efbad6b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  <xsd:element ref="ns3:_activity" minOccurs="0"/>
                <xsd:element ref="ns3:MediaServiceBillingMetadata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98a19f-f963-4e16-9f3f-3fb29efbad6b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A0FC872-D96B-48B2-B553-DF78F6261AC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7EE4D8C-6FAA-449F-93F7-544361F0D69C}">
  <ds:schemaRefs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terms/"/>
    <ds:schemaRef ds:uri="9f98a19f-f963-4e16-9f3f-3fb29efbad6b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B28C1CE5-671F-44E9-BE58-59F85DA85E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98a19f-f963-4e16-9f3f-3fb29efbad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Plantilla_INFOM</Template>
  <TotalTime>111</TotalTime>
  <Words>1148</Words>
  <Application>Microsoft Office PowerPoint</Application>
  <PresentationFormat>Personalizado</PresentationFormat>
  <Paragraphs>177</Paragraphs>
  <Slides>8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MS PGothic</vt:lpstr>
      <vt:lpstr>Arial</vt:lpstr>
      <vt:lpstr>Calibri</vt:lpstr>
      <vt:lpstr>Calibri Light</vt:lpstr>
      <vt:lpstr>Montserrat</vt:lpstr>
      <vt:lpstr>Proxima Nova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Melvin Omar Alvarez Rodriguez</dc:creator>
  <cp:lastModifiedBy>Melvin Omar Alvarez Rodriguez</cp:lastModifiedBy>
  <cp:revision>59</cp:revision>
  <cp:lastPrinted>2025-04-10T15:25:06Z</cp:lastPrinted>
  <dcterms:created xsi:type="dcterms:W3CDTF">2026-06-15T14:28:25Z</dcterms:created>
  <dcterms:modified xsi:type="dcterms:W3CDTF">2026-06-16T15:43:18Z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0x010100AB24F4A40AE49843B1AE144162292F7A</vt:lpwstr>
  </property>
</Properties>
</file>