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1372" r:id="rId4"/>
    <p:sldId id="1371" r:id="rId5"/>
  </p:sldIdLst>
  <p:sldSz cx="18288000" cy="10287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entury Gothic" panose="020B0502020202020204" pitchFamily="34" charset="0"/>
      <p:regular r:id="rId11"/>
      <p:bold r:id="rId12"/>
      <p:italic r:id="rId13"/>
      <p:boldItalic r:id="rId14"/>
    </p:embeddedFont>
    <p:embeddedFont>
      <p:font typeface="Poppins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0F49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A637EF-B946-4F52-B2A3-6600CC28A848}" type="doc">
      <dgm:prSet loTypeId="urn:microsoft.com/office/officeart/2005/8/layout/list1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s-GT"/>
        </a:p>
      </dgm:t>
    </dgm:pt>
    <dgm:pt modelId="{54FC0FF2-4BFE-48B6-8538-ECE67A70F4DF}">
      <dgm:prSet phldrT="[Texto]" custT="1"/>
      <dgm:spPr/>
      <dgm:t>
        <a:bodyPr/>
        <a:lstStyle/>
        <a:p>
          <a:r>
            <a:rPr lang="es-GT" sz="2400" b="0" dirty="0">
              <a:latin typeface="Century Gothic" panose="020B0502020202020204" pitchFamily="34" charset="0"/>
            </a:rPr>
            <a:t>Control prenatal</a:t>
          </a:r>
        </a:p>
      </dgm:t>
    </dgm:pt>
    <dgm:pt modelId="{A9BF6BEA-EC7D-4896-A958-E44ACE97AF22}" type="parTrans" cxnId="{71D403A4-DF60-4D66-9829-017F35D839C4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EF3F6C5D-97A2-451D-847B-1EB7BE8BC92A}" type="sibTrans" cxnId="{71D403A4-DF60-4D66-9829-017F35D839C4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11804C97-A8DE-47A5-BBDF-BAD777DBD6A6}">
      <dgm:prSet phldrT="[Texto]" custT="1"/>
      <dgm:spPr/>
      <dgm:t>
        <a:bodyPr/>
        <a:lstStyle/>
        <a:p>
          <a:r>
            <a:rPr lang="es-GT" sz="2400" b="0" dirty="0">
              <a:latin typeface="Century Gothic" panose="020B0502020202020204" pitchFamily="34" charset="0"/>
            </a:rPr>
            <a:t>Lactancia Materna</a:t>
          </a:r>
        </a:p>
      </dgm:t>
    </dgm:pt>
    <dgm:pt modelId="{B28643B5-CA0E-48BE-B5EB-390944B8DF77}" type="parTrans" cxnId="{3F0D6E94-79A4-42D1-BC60-7046F60DEF02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DD1358D6-38FD-4C3D-B9F6-EC209F7A0CC4}" type="sibTrans" cxnId="{3F0D6E94-79A4-42D1-BC60-7046F60DEF02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E3C17F9E-4BA9-461A-B0B0-BE8504C591E2}">
      <dgm:prSet phldrT="[Texto]" custT="1"/>
      <dgm:spPr/>
      <dgm:t>
        <a:bodyPr/>
        <a:lstStyle/>
        <a:p>
          <a:r>
            <a:rPr lang="es-GT" sz="2400" b="0" dirty="0">
              <a:latin typeface="Century Gothic" panose="020B0502020202020204" pitchFamily="34" charset="0"/>
            </a:rPr>
            <a:t>Alimentación complementaria</a:t>
          </a:r>
        </a:p>
      </dgm:t>
    </dgm:pt>
    <dgm:pt modelId="{D6F84846-8511-4045-85AF-03D47BA9FA83}" type="parTrans" cxnId="{984E5D2C-F735-4EB0-9E89-6A2CA1B957DD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B71BC287-7792-42D6-B023-5532912DF635}" type="sibTrans" cxnId="{984E5D2C-F735-4EB0-9E89-6A2CA1B957DD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C7076F80-57D7-4C47-A23D-329C7DA9D4AE}">
      <dgm:prSet phldrT="[Texto]" custT="1"/>
      <dgm:spPr/>
      <dgm:t>
        <a:bodyPr/>
        <a:lstStyle/>
        <a:p>
          <a:r>
            <a:rPr lang="es-GT" sz="2400" b="0" dirty="0">
              <a:latin typeface="Century Gothic" panose="020B0502020202020204" pitchFamily="34" charset="0"/>
            </a:rPr>
            <a:t>Suplementación con Micronutrientes por curso de vida</a:t>
          </a:r>
        </a:p>
      </dgm:t>
    </dgm:pt>
    <dgm:pt modelId="{187CA5E0-0405-4DE9-B614-073600F6B320}" type="parTrans" cxnId="{E914E112-79A9-45EA-9CCE-34DF6128A7CF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763E87FB-96D5-4F76-B0D2-A5B323A762C8}" type="sibTrans" cxnId="{E914E112-79A9-45EA-9CCE-34DF6128A7CF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5E9FDBCA-8359-4E63-9194-7119E3C2CA5A}">
      <dgm:prSet phldrT="[Texto]" custT="1"/>
      <dgm:spPr/>
      <dgm:t>
        <a:bodyPr/>
        <a:lstStyle/>
        <a:p>
          <a:r>
            <a:rPr lang="es-GT" sz="2400" b="0" dirty="0">
              <a:latin typeface="Century Gothic" panose="020B0502020202020204" pitchFamily="34" charset="0"/>
            </a:rPr>
            <a:t>Monitoreo de Crecimiento</a:t>
          </a:r>
        </a:p>
      </dgm:t>
    </dgm:pt>
    <dgm:pt modelId="{1DE08BD9-9489-4F1D-BD4F-1876CB53B9BB}" type="parTrans" cxnId="{C0ACC939-9EA9-4C05-8102-D471993174C3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C709D8B6-3B16-45BF-BC9B-36BF7121594F}" type="sibTrans" cxnId="{C0ACC939-9EA9-4C05-8102-D471993174C3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CFAAC35D-CA86-4C9D-B0D4-30D2FD81ACF6}">
      <dgm:prSet phldrT="[Texto]" custT="1"/>
      <dgm:spPr/>
      <dgm:t>
        <a:bodyPr/>
        <a:lstStyle/>
        <a:p>
          <a:r>
            <a:rPr lang="es-GT" sz="2400" b="0" dirty="0">
              <a:latin typeface="Century Gothic" panose="020B0502020202020204" pitchFamily="34" charset="0"/>
            </a:rPr>
            <a:t>Higiene y Lavado de manos</a:t>
          </a:r>
        </a:p>
      </dgm:t>
    </dgm:pt>
    <dgm:pt modelId="{E1D4C34E-9BDA-4B03-A5DD-F7AE33F499A7}" type="parTrans" cxnId="{C38A03C2-FC39-43CA-AABE-943208125A65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00CD58D6-C142-464D-B6EE-0A0692444FFE}" type="sibTrans" cxnId="{C38A03C2-FC39-43CA-AABE-943208125A65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803DCDCF-1DFE-4D7A-AAAD-CFA8051A74C9}">
      <dgm:prSet phldrT="[Texto]" custT="1"/>
      <dgm:spPr/>
      <dgm:t>
        <a:bodyPr/>
        <a:lstStyle/>
        <a:p>
          <a:pPr>
            <a:buNone/>
          </a:pPr>
          <a:r>
            <a:rPr lang="es-GT" sz="2400" b="0" i="0" u="none">
              <a:latin typeface="Century Gothic" panose="020B0502020202020204" pitchFamily="34" charset="0"/>
            </a:rPr>
            <a:t>Consumo de agua segura</a:t>
          </a:r>
          <a:endParaRPr lang="es-GT" sz="2400" b="0" dirty="0">
            <a:latin typeface="Century Gothic" panose="020B0502020202020204" pitchFamily="34" charset="0"/>
          </a:endParaRPr>
        </a:p>
      </dgm:t>
    </dgm:pt>
    <dgm:pt modelId="{39CD22AE-4C57-4A9F-A0D4-7E8C35FCF81A}" type="parTrans" cxnId="{F4B7970F-6941-40C7-B003-BD7B9FD376E4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22FE7877-F6F6-4F1C-AFCB-6133295E0D07}" type="sibTrans" cxnId="{F4B7970F-6941-40C7-B003-BD7B9FD376E4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BB1BBE7C-436E-4AFF-B72D-AAA91509BCCC}">
      <dgm:prSet custT="1"/>
      <dgm:spPr/>
      <dgm:t>
        <a:bodyPr/>
        <a:lstStyle/>
        <a:p>
          <a:pPr>
            <a:buNone/>
          </a:pPr>
          <a:r>
            <a:rPr lang="es-GT" sz="2400" b="0" i="0" u="none">
              <a:latin typeface="Century Gothic" panose="020B0502020202020204" pitchFamily="34" charset="0"/>
            </a:rPr>
            <a:t>Tratamiento con zinc</a:t>
          </a:r>
        </a:p>
      </dgm:t>
    </dgm:pt>
    <dgm:pt modelId="{511201CB-0100-4703-B26B-BA866E1DE422}" type="parTrans" cxnId="{96725C8F-0BEB-461A-A75D-02D4CA69A4B9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DB3421ED-22DC-40F8-88EF-09A6F3DFF917}" type="sibTrans" cxnId="{96725C8F-0BEB-461A-A75D-02D4CA69A4B9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0B7B0F14-3EC5-4616-B0C9-28DC1767E425}">
      <dgm:prSet custT="1"/>
      <dgm:spPr/>
      <dgm:t>
        <a:bodyPr/>
        <a:lstStyle/>
        <a:p>
          <a:pPr>
            <a:buNone/>
          </a:pPr>
          <a:r>
            <a:rPr lang="es-GT" sz="2400" b="0" i="0" u="none">
              <a:latin typeface="Century Gothic" panose="020B0502020202020204" pitchFamily="34" charset="0"/>
            </a:rPr>
            <a:t>Desparasitación</a:t>
          </a:r>
        </a:p>
      </dgm:t>
    </dgm:pt>
    <dgm:pt modelId="{70CC2052-E001-47BF-8869-6FB8F853DC6C}" type="parTrans" cxnId="{ABEF3D60-BA97-4269-8427-2CE1365C9B63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7875ADA4-81E7-4AD1-B25D-B65AE549B310}" type="sibTrans" cxnId="{ABEF3D60-BA97-4269-8427-2CE1365C9B63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708719B9-D658-42C5-930E-53069357CC84}">
      <dgm:prSet custT="1"/>
      <dgm:spPr/>
      <dgm:t>
        <a:bodyPr/>
        <a:lstStyle/>
        <a:p>
          <a:pPr>
            <a:buNone/>
          </a:pPr>
          <a:r>
            <a:rPr lang="es-GT" sz="2400" b="0" i="0" u="none" dirty="0">
              <a:latin typeface="Century Gothic" panose="020B0502020202020204" pitchFamily="34" charset="0"/>
            </a:rPr>
            <a:t>Vacunación</a:t>
          </a:r>
        </a:p>
      </dgm:t>
    </dgm:pt>
    <dgm:pt modelId="{EB730D69-FEBB-423C-BC88-C9BCDA826109}" type="parTrans" cxnId="{8F4D2C59-07A2-431C-A3A5-C5219EB74BE7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4BD197E3-E241-40A5-AA65-6D9EBA1AAE8C}" type="sibTrans" cxnId="{8F4D2C59-07A2-431C-A3A5-C5219EB74BE7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9EC9A01D-A3CD-4FFB-8CFA-7CD8562628E0}" type="pres">
      <dgm:prSet presAssocID="{5DA637EF-B946-4F52-B2A3-6600CC28A84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GT"/>
        </a:p>
      </dgm:t>
    </dgm:pt>
    <dgm:pt modelId="{690F4305-7B33-4A9E-8C25-A8FBD4EB5C30}" type="pres">
      <dgm:prSet presAssocID="{54FC0FF2-4BFE-48B6-8538-ECE67A70F4DF}" presName="parentLin" presStyleCnt="0"/>
      <dgm:spPr/>
    </dgm:pt>
    <dgm:pt modelId="{5568FED3-539E-4C11-9594-1B1CE7B61448}" type="pres">
      <dgm:prSet presAssocID="{54FC0FF2-4BFE-48B6-8538-ECE67A70F4DF}" presName="parentLeftMargin" presStyleLbl="node1" presStyleIdx="0" presStyleCnt="10"/>
      <dgm:spPr/>
      <dgm:t>
        <a:bodyPr/>
        <a:lstStyle/>
        <a:p>
          <a:endParaRPr lang="es-GT"/>
        </a:p>
      </dgm:t>
    </dgm:pt>
    <dgm:pt modelId="{F7FA46C6-A8B9-4008-983B-C882994A2513}" type="pres">
      <dgm:prSet presAssocID="{54FC0FF2-4BFE-48B6-8538-ECE67A70F4DF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4C9CEA3D-A7E4-4066-B49E-9D5DCA8560AC}" type="pres">
      <dgm:prSet presAssocID="{54FC0FF2-4BFE-48B6-8538-ECE67A70F4DF}" presName="negativeSpace" presStyleCnt="0"/>
      <dgm:spPr/>
    </dgm:pt>
    <dgm:pt modelId="{128864DE-A784-48EA-A594-2FAAED6AB346}" type="pres">
      <dgm:prSet presAssocID="{54FC0FF2-4BFE-48B6-8538-ECE67A70F4DF}" presName="childText" presStyleLbl="conFgAcc1" presStyleIdx="0" presStyleCnt="10">
        <dgm:presLayoutVars>
          <dgm:bulletEnabled val="1"/>
        </dgm:presLayoutVars>
      </dgm:prSet>
      <dgm:spPr/>
    </dgm:pt>
    <dgm:pt modelId="{4D728192-74F1-4C29-A97C-E883B8D22548}" type="pres">
      <dgm:prSet presAssocID="{EF3F6C5D-97A2-451D-847B-1EB7BE8BC92A}" presName="spaceBetweenRectangles" presStyleCnt="0"/>
      <dgm:spPr/>
    </dgm:pt>
    <dgm:pt modelId="{108F4821-83BB-4204-82B0-436CE430A8A2}" type="pres">
      <dgm:prSet presAssocID="{11804C97-A8DE-47A5-BBDF-BAD777DBD6A6}" presName="parentLin" presStyleCnt="0"/>
      <dgm:spPr/>
    </dgm:pt>
    <dgm:pt modelId="{E0788E7B-ACD1-4D4D-9712-6EB65CCBE89A}" type="pres">
      <dgm:prSet presAssocID="{11804C97-A8DE-47A5-BBDF-BAD777DBD6A6}" presName="parentLeftMargin" presStyleLbl="node1" presStyleIdx="0" presStyleCnt="10"/>
      <dgm:spPr/>
      <dgm:t>
        <a:bodyPr/>
        <a:lstStyle/>
        <a:p>
          <a:endParaRPr lang="es-GT"/>
        </a:p>
      </dgm:t>
    </dgm:pt>
    <dgm:pt modelId="{11F8D581-D3E6-4986-8A70-F9203D1A460B}" type="pres">
      <dgm:prSet presAssocID="{11804C97-A8DE-47A5-BBDF-BAD777DBD6A6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1BD59FD9-A60A-4805-B055-96849CF972D1}" type="pres">
      <dgm:prSet presAssocID="{11804C97-A8DE-47A5-BBDF-BAD777DBD6A6}" presName="negativeSpace" presStyleCnt="0"/>
      <dgm:spPr/>
    </dgm:pt>
    <dgm:pt modelId="{AED79483-B0B8-4DD8-A03B-7421D849039E}" type="pres">
      <dgm:prSet presAssocID="{11804C97-A8DE-47A5-BBDF-BAD777DBD6A6}" presName="childText" presStyleLbl="conFgAcc1" presStyleIdx="1" presStyleCnt="10">
        <dgm:presLayoutVars>
          <dgm:bulletEnabled val="1"/>
        </dgm:presLayoutVars>
      </dgm:prSet>
      <dgm:spPr/>
    </dgm:pt>
    <dgm:pt modelId="{A55B4E95-E090-4047-987D-930D583DA53E}" type="pres">
      <dgm:prSet presAssocID="{DD1358D6-38FD-4C3D-B9F6-EC209F7A0CC4}" presName="spaceBetweenRectangles" presStyleCnt="0"/>
      <dgm:spPr/>
    </dgm:pt>
    <dgm:pt modelId="{15D59FB4-5B85-4D44-A963-32B42E51586C}" type="pres">
      <dgm:prSet presAssocID="{E3C17F9E-4BA9-461A-B0B0-BE8504C591E2}" presName="parentLin" presStyleCnt="0"/>
      <dgm:spPr/>
    </dgm:pt>
    <dgm:pt modelId="{DDC60552-568C-4B9D-AA0F-E0CFF640A490}" type="pres">
      <dgm:prSet presAssocID="{E3C17F9E-4BA9-461A-B0B0-BE8504C591E2}" presName="parentLeftMargin" presStyleLbl="node1" presStyleIdx="1" presStyleCnt="10"/>
      <dgm:spPr/>
      <dgm:t>
        <a:bodyPr/>
        <a:lstStyle/>
        <a:p>
          <a:endParaRPr lang="es-GT"/>
        </a:p>
      </dgm:t>
    </dgm:pt>
    <dgm:pt modelId="{8DB522AA-5A84-4371-A96C-75C7CA2D9974}" type="pres">
      <dgm:prSet presAssocID="{E3C17F9E-4BA9-461A-B0B0-BE8504C591E2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6D252731-9CA4-4D7F-94E5-96C4A6C7D041}" type="pres">
      <dgm:prSet presAssocID="{E3C17F9E-4BA9-461A-B0B0-BE8504C591E2}" presName="negativeSpace" presStyleCnt="0"/>
      <dgm:spPr/>
    </dgm:pt>
    <dgm:pt modelId="{A3A9A1F2-87FD-42A8-8714-1E5C105CEED6}" type="pres">
      <dgm:prSet presAssocID="{E3C17F9E-4BA9-461A-B0B0-BE8504C591E2}" presName="childText" presStyleLbl="conFgAcc1" presStyleIdx="2" presStyleCnt="10">
        <dgm:presLayoutVars>
          <dgm:bulletEnabled val="1"/>
        </dgm:presLayoutVars>
      </dgm:prSet>
      <dgm:spPr/>
    </dgm:pt>
    <dgm:pt modelId="{81A9F727-6C08-47A9-9C24-F25EAF51FE30}" type="pres">
      <dgm:prSet presAssocID="{B71BC287-7792-42D6-B023-5532912DF635}" presName="spaceBetweenRectangles" presStyleCnt="0"/>
      <dgm:spPr/>
    </dgm:pt>
    <dgm:pt modelId="{62A0BA08-B9B2-437D-B471-FE55D327FDE7}" type="pres">
      <dgm:prSet presAssocID="{C7076F80-57D7-4C47-A23D-329C7DA9D4AE}" presName="parentLin" presStyleCnt="0"/>
      <dgm:spPr/>
    </dgm:pt>
    <dgm:pt modelId="{DCA74012-0EF1-4A2C-8717-EDBB67EFE0AC}" type="pres">
      <dgm:prSet presAssocID="{C7076F80-57D7-4C47-A23D-329C7DA9D4AE}" presName="parentLeftMargin" presStyleLbl="node1" presStyleIdx="2" presStyleCnt="10"/>
      <dgm:spPr/>
      <dgm:t>
        <a:bodyPr/>
        <a:lstStyle/>
        <a:p>
          <a:endParaRPr lang="es-GT"/>
        </a:p>
      </dgm:t>
    </dgm:pt>
    <dgm:pt modelId="{6014F1E9-A3D8-4BCC-8CC1-C19DAC87E153}" type="pres">
      <dgm:prSet presAssocID="{C7076F80-57D7-4C47-A23D-329C7DA9D4AE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CF2CBA63-996A-4BC9-8916-D22A08EAA7AD}" type="pres">
      <dgm:prSet presAssocID="{C7076F80-57D7-4C47-A23D-329C7DA9D4AE}" presName="negativeSpace" presStyleCnt="0"/>
      <dgm:spPr/>
    </dgm:pt>
    <dgm:pt modelId="{2789E759-933F-4C9C-869C-65948B898BEE}" type="pres">
      <dgm:prSet presAssocID="{C7076F80-57D7-4C47-A23D-329C7DA9D4AE}" presName="childText" presStyleLbl="conFgAcc1" presStyleIdx="3" presStyleCnt="10">
        <dgm:presLayoutVars>
          <dgm:bulletEnabled val="1"/>
        </dgm:presLayoutVars>
      </dgm:prSet>
      <dgm:spPr/>
    </dgm:pt>
    <dgm:pt modelId="{07304CF0-FC7D-47C3-B171-78D474E779F5}" type="pres">
      <dgm:prSet presAssocID="{763E87FB-96D5-4F76-B0D2-A5B323A762C8}" presName="spaceBetweenRectangles" presStyleCnt="0"/>
      <dgm:spPr/>
    </dgm:pt>
    <dgm:pt modelId="{AC53909C-D48F-4C82-8CC6-75C9A7ED8927}" type="pres">
      <dgm:prSet presAssocID="{5E9FDBCA-8359-4E63-9194-7119E3C2CA5A}" presName="parentLin" presStyleCnt="0"/>
      <dgm:spPr/>
    </dgm:pt>
    <dgm:pt modelId="{E375FD7C-9C74-402F-BB14-13F037E6E944}" type="pres">
      <dgm:prSet presAssocID="{5E9FDBCA-8359-4E63-9194-7119E3C2CA5A}" presName="parentLeftMargin" presStyleLbl="node1" presStyleIdx="3" presStyleCnt="10"/>
      <dgm:spPr/>
      <dgm:t>
        <a:bodyPr/>
        <a:lstStyle/>
        <a:p>
          <a:endParaRPr lang="es-GT"/>
        </a:p>
      </dgm:t>
    </dgm:pt>
    <dgm:pt modelId="{7FAA2517-2648-4150-8FE4-27B2BE8864E8}" type="pres">
      <dgm:prSet presAssocID="{5E9FDBCA-8359-4E63-9194-7119E3C2CA5A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733DCB1A-AC8D-4903-BE10-76CC0293F0CA}" type="pres">
      <dgm:prSet presAssocID="{5E9FDBCA-8359-4E63-9194-7119E3C2CA5A}" presName="negativeSpace" presStyleCnt="0"/>
      <dgm:spPr/>
    </dgm:pt>
    <dgm:pt modelId="{C1669FB2-5F26-4399-A64D-67CECA6B5227}" type="pres">
      <dgm:prSet presAssocID="{5E9FDBCA-8359-4E63-9194-7119E3C2CA5A}" presName="childText" presStyleLbl="conFgAcc1" presStyleIdx="4" presStyleCnt="10">
        <dgm:presLayoutVars>
          <dgm:bulletEnabled val="1"/>
        </dgm:presLayoutVars>
      </dgm:prSet>
      <dgm:spPr/>
    </dgm:pt>
    <dgm:pt modelId="{7CD73623-1DAD-4358-B947-5D02B8BE9F05}" type="pres">
      <dgm:prSet presAssocID="{C709D8B6-3B16-45BF-BC9B-36BF7121594F}" presName="spaceBetweenRectangles" presStyleCnt="0"/>
      <dgm:spPr/>
    </dgm:pt>
    <dgm:pt modelId="{C3AFCC1E-A679-4359-B7DE-A7F9CCDB68F9}" type="pres">
      <dgm:prSet presAssocID="{CFAAC35D-CA86-4C9D-B0D4-30D2FD81ACF6}" presName="parentLin" presStyleCnt="0"/>
      <dgm:spPr/>
    </dgm:pt>
    <dgm:pt modelId="{3D5E943C-C7E2-44E2-A2AA-D62328B5185A}" type="pres">
      <dgm:prSet presAssocID="{CFAAC35D-CA86-4C9D-B0D4-30D2FD81ACF6}" presName="parentLeftMargin" presStyleLbl="node1" presStyleIdx="4" presStyleCnt="10"/>
      <dgm:spPr/>
      <dgm:t>
        <a:bodyPr/>
        <a:lstStyle/>
        <a:p>
          <a:endParaRPr lang="es-GT"/>
        </a:p>
      </dgm:t>
    </dgm:pt>
    <dgm:pt modelId="{DE1497C1-4760-401F-840C-8958E3422596}" type="pres">
      <dgm:prSet presAssocID="{CFAAC35D-CA86-4C9D-B0D4-30D2FD81ACF6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B1FAE415-3317-4EEC-8894-B8C1842E4D56}" type="pres">
      <dgm:prSet presAssocID="{CFAAC35D-CA86-4C9D-B0D4-30D2FD81ACF6}" presName="negativeSpace" presStyleCnt="0"/>
      <dgm:spPr/>
    </dgm:pt>
    <dgm:pt modelId="{B9E8D4DC-8DCF-4F01-9E48-C32E7FCF2E9F}" type="pres">
      <dgm:prSet presAssocID="{CFAAC35D-CA86-4C9D-B0D4-30D2FD81ACF6}" presName="childText" presStyleLbl="conFgAcc1" presStyleIdx="5" presStyleCnt="10">
        <dgm:presLayoutVars>
          <dgm:bulletEnabled val="1"/>
        </dgm:presLayoutVars>
      </dgm:prSet>
      <dgm:spPr/>
    </dgm:pt>
    <dgm:pt modelId="{DC9C61EB-AA47-423A-963F-6BC77A65236F}" type="pres">
      <dgm:prSet presAssocID="{00CD58D6-C142-464D-B6EE-0A0692444FFE}" presName="spaceBetweenRectangles" presStyleCnt="0"/>
      <dgm:spPr/>
    </dgm:pt>
    <dgm:pt modelId="{A388698B-7FCC-490F-B4E3-111F1990BF83}" type="pres">
      <dgm:prSet presAssocID="{803DCDCF-1DFE-4D7A-AAAD-CFA8051A74C9}" presName="parentLin" presStyleCnt="0"/>
      <dgm:spPr/>
    </dgm:pt>
    <dgm:pt modelId="{6ADDE90B-0C35-4622-BF7F-FEC397D94815}" type="pres">
      <dgm:prSet presAssocID="{803DCDCF-1DFE-4D7A-AAAD-CFA8051A74C9}" presName="parentLeftMargin" presStyleLbl="node1" presStyleIdx="5" presStyleCnt="10"/>
      <dgm:spPr/>
      <dgm:t>
        <a:bodyPr/>
        <a:lstStyle/>
        <a:p>
          <a:endParaRPr lang="es-GT"/>
        </a:p>
      </dgm:t>
    </dgm:pt>
    <dgm:pt modelId="{B04F9EC0-F55F-4275-8E36-4CC778589BB5}" type="pres">
      <dgm:prSet presAssocID="{803DCDCF-1DFE-4D7A-AAAD-CFA8051A74C9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AFA0F42B-0024-4B14-B87F-7CADAE2C019C}" type="pres">
      <dgm:prSet presAssocID="{803DCDCF-1DFE-4D7A-AAAD-CFA8051A74C9}" presName="negativeSpace" presStyleCnt="0"/>
      <dgm:spPr/>
    </dgm:pt>
    <dgm:pt modelId="{CBBBB8D3-58D7-4ECC-BA3A-9825B694BEA2}" type="pres">
      <dgm:prSet presAssocID="{803DCDCF-1DFE-4D7A-AAAD-CFA8051A74C9}" presName="childText" presStyleLbl="conFgAcc1" presStyleIdx="6" presStyleCnt="10">
        <dgm:presLayoutVars>
          <dgm:bulletEnabled val="1"/>
        </dgm:presLayoutVars>
      </dgm:prSet>
      <dgm:spPr/>
    </dgm:pt>
    <dgm:pt modelId="{F9FC8246-CDFE-44AF-B7E1-A99AF3EA064B}" type="pres">
      <dgm:prSet presAssocID="{22FE7877-F6F6-4F1C-AFCB-6133295E0D07}" presName="spaceBetweenRectangles" presStyleCnt="0"/>
      <dgm:spPr/>
    </dgm:pt>
    <dgm:pt modelId="{8A1C4DF5-0CAA-48C4-82F2-EB8D41B7BF7D}" type="pres">
      <dgm:prSet presAssocID="{BB1BBE7C-436E-4AFF-B72D-AAA91509BCCC}" presName="parentLin" presStyleCnt="0"/>
      <dgm:spPr/>
    </dgm:pt>
    <dgm:pt modelId="{0556FEDF-85E9-480F-8A0C-08042E4FCF0C}" type="pres">
      <dgm:prSet presAssocID="{BB1BBE7C-436E-4AFF-B72D-AAA91509BCCC}" presName="parentLeftMargin" presStyleLbl="node1" presStyleIdx="6" presStyleCnt="10"/>
      <dgm:spPr/>
      <dgm:t>
        <a:bodyPr/>
        <a:lstStyle/>
        <a:p>
          <a:endParaRPr lang="es-GT"/>
        </a:p>
      </dgm:t>
    </dgm:pt>
    <dgm:pt modelId="{A276018F-2953-4BCB-A0C6-9113A48F7AFC}" type="pres">
      <dgm:prSet presAssocID="{BB1BBE7C-436E-4AFF-B72D-AAA91509BCCC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B06E7DC9-9349-4901-9900-5E8827E4E489}" type="pres">
      <dgm:prSet presAssocID="{BB1BBE7C-436E-4AFF-B72D-AAA91509BCCC}" presName="negativeSpace" presStyleCnt="0"/>
      <dgm:spPr/>
    </dgm:pt>
    <dgm:pt modelId="{7CAE69C7-8261-4FFC-96DC-9BDBEE65D665}" type="pres">
      <dgm:prSet presAssocID="{BB1BBE7C-436E-4AFF-B72D-AAA91509BCCC}" presName="childText" presStyleLbl="conFgAcc1" presStyleIdx="7" presStyleCnt="10">
        <dgm:presLayoutVars>
          <dgm:bulletEnabled val="1"/>
        </dgm:presLayoutVars>
      </dgm:prSet>
      <dgm:spPr/>
    </dgm:pt>
    <dgm:pt modelId="{F440EA90-1EAF-495E-99ED-46385F452E60}" type="pres">
      <dgm:prSet presAssocID="{DB3421ED-22DC-40F8-88EF-09A6F3DFF917}" presName="spaceBetweenRectangles" presStyleCnt="0"/>
      <dgm:spPr/>
    </dgm:pt>
    <dgm:pt modelId="{C2A1D4BC-0B5B-425B-9EAB-5F83077326C3}" type="pres">
      <dgm:prSet presAssocID="{0B7B0F14-3EC5-4616-B0C9-28DC1767E425}" presName="parentLin" presStyleCnt="0"/>
      <dgm:spPr/>
    </dgm:pt>
    <dgm:pt modelId="{A3924017-75E2-4065-976E-7DEF466FD3AF}" type="pres">
      <dgm:prSet presAssocID="{0B7B0F14-3EC5-4616-B0C9-28DC1767E425}" presName="parentLeftMargin" presStyleLbl="node1" presStyleIdx="7" presStyleCnt="10"/>
      <dgm:spPr/>
      <dgm:t>
        <a:bodyPr/>
        <a:lstStyle/>
        <a:p>
          <a:endParaRPr lang="es-GT"/>
        </a:p>
      </dgm:t>
    </dgm:pt>
    <dgm:pt modelId="{CE59D3CC-A980-453F-94AA-255B1974DE7C}" type="pres">
      <dgm:prSet presAssocID="{0B7B0F14-3EC5-4616-B0C9-28DC1767E425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116CE763-A548-4E90-BDA8-07D7D7F6956C}" type="pres">
      <dgm:prSet presAssocID="{0B7B0F14-3EC5-4616-B0C9-28DC1767E425}" presName="negativeSpace" presStyleCnt="0"/>
      <dgm:spPr/>
    </dgm:pt>
    <dgm:pt modelId="{6B2E5BA3-E01E-4997-A5B2-4EA0901190EC}" type="pres">
      <dgm:prSet presAssocID="{0B7B0F14-3EC5-4616-B0C9-28DC1767E425}" presName="childText" presStyleLbl="conFgAcc1" presStyleIdx="8" presStyleCnt="10">
        <dgm:presLayoutVars>
          <dgm:bulletEnabled val="1"/>
        </dgm:presLayoutVars>
      </dgm:prSet>
      <dgm:spPr/>
    </dgm:pt>
    <dgm:pt modelId="{05829AB5-B698-47D1-801B-7CA75FF4EB59}" type="pres">
      <dgm:prSet presAssocID="{7875ADA4-81E7-4AD1-B25D-B65AE549B310}" presName="spaceBetweenRectangles" presStyleCnt="0"/>
      <dgm:spPr/>
    </dgm:pt>
    <dgm:pt modelId="{578C62E4-BBDD-4B66-BFD2-9B04B5BA5DDF}" type="pres">
      <dgm:prSet presAssocID="{708719B9-D658-42C5-930E-53069357CC84}" presName="parentLin" presStyleCnt="0"/>
      <dgm:spPr/>
    </dgm:pt>
    <dgm:pt modelId="{8DDBD6F4-5EBA-4E7E-A461-F94F34365165}" type="pres">
      <dgm:prSet presAssocID="{708719B9-D658-42C5-930E-53069357CC84}" presName="parentLeftMargin" presStyleLbl="node1" presStyleIdx="8" presStyleCnt="10"/>
      <dgm:spPr/>
      <dgm:t>
        <a:bodyPr/>
        <a:lstStyle/>
        <a:p>
          <a:endParaRPr lang="es-GT"/>
        </a:p>
      </dgm:t>
    </dgm:pt>
    <dgm:pt modelId="{9338CF08-CF25-495E-9674-914BDB5E32FC}" type="pres">
      <dgm:prSet presAssocID="{708719B9-D658-42C5-930E-53069357CC84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51B7E399-61F6-4C8F-BD19-937403CB4D5F}" type="pres">
      <dgm:prSet presAssocID="{708719B9-D658-42C5-930E-53069357CC84}" presName="negativeSpace" presStyleCnt="0"/>
      <dgm:spPr/>
    </dgm:pt>
    <dgm:pt modelId="{A94E115A-BC49-4262-91CC-0DD8A57776F0}" type="pres">
      <dgm:prSet presAssocID="{708719B9-D658-42C5-930E-53069357CC84}" presName="childText" presStyleLbl="conFgAcc1" presStyleIdx="9" presStyleCnt="10">
        <dgm:presLayoutVars>
          <dgm:bulletEnabled val="1"/>
        </dgm:presLayoutVars>
      </dgm:prSet>
      <dgm:spPr/>
    </dgm:pt>
  </dgm:ptLst>
  <dgm:cxnLst>
    <dgm:cxn modelId="{E914E112-79A9-45EA-9CCE-34DF6128A7CF}" srcId="{5DA637EF-B946-4F52-B2A3-6600CC28A848}" destId="{C7076F80-57D7-4C47-A23D-329C7DA9D4AE}" srcOrd="3" destOrd="0" parTransId="{187CA5E0-0405-4DE9-B614-073600F6B320}" sibTransId="{763E87FB-96D5-4F76-B0D2-A5B323A762C8}"/>
    <dgm:cxn modelId="{6D90DCC8-07C2-464C-863C-F7A94EC4D853}" type="presOf" srcId="{11804C97-A8DE-47A5-BBDF-BAD777DBD6A6}" destId="{E0788E7B-ACD1-4D4D-9712-6EB65CCBE89A}" srcOrd="0" destOrd="0" presId="urn:microsoft.com/office/officeart/2005/8/layout/list1"/>
    <dgm:cxn modelId="{FC44052D-60D0-4048-9B2B-9539AA42E34A}" type="presOf" srcId="{E3C17F9E-4BA9-461A-B0B0-BE8504C591E2}" destId="{8DB522AA-5A84-4371-A96C-75C7CA2D9974}" srcOrd="1" destOrd="0" presId="urn:microsoft.com/office/officeart/2005/8/layout/list1"/>
    <dgm:cxn modelId="{93EC6A24-F188-44ED-8326-DF5FC6CDF83D}" type="presOf" srcId="{5E9FDBCA-8359-4E63-9194-7119E3C2CA5A}" destId="{7FAA2517-2648-4150-8FE4-27B2BE8864E8}" srcOrd="1" destOrd="0" presId="urn:microsoft.com/office/officeart/2005/8/layout/list1"/>
    <dgm:cxn modelId="{C61DA417-A3A9-4C05-821C-6E1915606DA7}" type="presOf" srcId="{708719B9-D658-42C5-930E-53069357CC84}" destId="{8DDBD6F4-5EBA-4E7E-A461-F94F34365165}" srcOrd="0" destOrd="0" presId="urn:microsoft.com/office/officeart/2005/8/layout/list1"/>
    <dgm:cxn modelId="{7955C769-E96E-4588-9A97-B0479217E309}" type="presOf" srcId="{C7076F80-57D7-4C47-A23D-329C7DA9D4AE}" destId="{DCA74012-0EF1-4A2C-8717-EDBB67EFE0AC}" srcOrd="0" destOrd="0" presId="urn:microsoft.com/office/officeart/2005/8/layout/list1"/>
    <dgm:cxn modelId="{0E094854-B44C-4186-9175-D285BD8A6137}" type="presOf" srcId="{5E9FDBCA-8359-4E63-9194-7119E3C2CA5A}" destId="{E375FD7C-9C74-402F-BB14-13F037E6E944}" srcOrd="0" destOrd="0" presId="urn:microsoft.com/office/officeart/2005/8/layout/list1"/>
    <dgm:cxn modelId="{71D403A4-DF60-4D66-9829-017F35D839C4}" srcId="{5DA637EF-B946-4F52-B2A3-6600CC28A848}" destId="{54FC0FF2-4BFE-48B6-8538-ECE67A70F4DF}" srcOrd="0" destOrd="0" parTransId="{A9BF6BEA-EC7D-4896-A958-E44ACE97AF22}" sibTransId="{EF3F6C5D-97A2-451D-847B-1EB7BE8BC92A}"/>
    <dgm:cxn modelId="{86547816-259E-4FC4-88C5-3DBF0C8E7C61}" type="presOf" srcId="{0B7B0F14-3EC5-4616-B0C9-28DC1767E425}" destId="{CE59D3CC-A980-453F-94AA-255B1974DE7C}" srcOrd="1" destOrd="0" presId="urn:microsoft.com/office/officeart/2005/8/layout/list1"/>
    <dgm:cxn modelId="{C38A03C2-FC39-43CA-AABE-943208125A65}" srcId="{5DA637EF-B946-4F52-B2A3-6600CC28A848}" destId="{CFAAC35D-CA86-4C9D-B0D4-30D2FD81ACF6}" srcOrd="5" destOrd="0" parTransId="{E1D4C34E-9BDA-4B03-A5DD-F7AE33F499A7}" sibTransId="{00CD58D6-C142-464D-B6EE-0A0692444FFE}"/>
    <dgm:cxn modelId="{ABEF3D60-BA97-4269-8427-2CE1365C9B63}" srcId="{5DA637EF-B946-4F52-B2A3-6600CC28A848}" destId="{0B7B0F14-3EC5-4616-B0C9-28DC1767E425}" srcOrd="8" destOrd="0" parTransId="{70CC2052-E001-47BF-8869-6FB8F853DC6C}" sibTransId="{7875ADA4-81E7-4AD1-B25D-B65AE549B310}"/>
    <dgm:cxn modelId="{31DC0F91-8902-46F1-B68B-FDC9136888FC}" type="presOf" srcId="{CFAAC35D-CA86-4C9D-B0D4-30D2FD81ACF6}" destId="{3D5E943C-C7E2-44E2-A2AA-D62328B5185A}" srcOrd="0" destOrd="0" presId="urn:microsoft.com/office/officeart/2005/8/layout/list1"/>
    <dgm:cxn modelId="{984E5D2C-F735-4EB0-9E89-6A2CA1B957DD}" srcId="{5DA637EF-B946-4F52-B2A3-6600CC28A848}" destId="{E3C17F9E-4BA9-461A-B0B0-BE8504C591E2}" srcOrd="2" destOrd="0" parTransId="{D6F84846-8511-4045-85AF-03D47BA9FA83}" sibTransId="{B71BC287-7792-42D6-B023-5532912DF635}"/>
    <dgm:cxn modelId="{8F4D2C59-07A2-431C-A3A5-C5219EB74BE7}" srcId="{5DA637EF-B946-4F52-B2A3-6600CC28A848}" destId="{708719B9-D658-42C5-930E-53069357CC84}" srcOrd="9" destOrd="0" parTransId="{EB730D69-FEBB-423C-BC88-C9BCDA826109}" sibTransId="{4BD197E3-E241-40A5-AA65-6D9EBA1AAE8C}"/>
    <dgm:cxn modelId="{597FC68F-DC90-4605-A4DF-33342178C894}" type="presOf" srcId="{54FC0FF2-4BFE-48B6-8538-ECE67A70F4DF}" destId="{F7FA46C6-A8B9-4008-983B-C882994A2513}" srcOrd="1" destOrd="0" presId="urn:microsoft.com/office/officeart/2005/8/layout/list1"/>
    <dgm:cxn modelId="{07B9A5CC-611A-43BA-A6C5-A799EDA60686}" type="presOf" srcId="{CFAAC35D-CA86-4C9D-B0D4-30D2FD81ACF6}" destId="{DE1497C1-4760-401F-840C-8958E3422596}" srcOrd="1" destOrd="0" presId="urn:microsoft.com/office/officeart/2005/8/layout/list1"/>
    <dgm:cxn modelId="{C975AD07-D52D-43C6-9BD5-514F00C6BFCE}" type="presOf" srcId="{BB1BBE7C-436E-4AFF-B72D-AAA91509BCCC}" destId="{A276018F-2953-4BCB-A0C6-9113A48F7AFC}" srcOrd="1" destOrd="0" presId="urn:microsoft.com/office/officeart/2005/8/layout/list1"/>
    <dgm:cxn modelId="{9E8FDFA3-7CDD-4ED7-8F7F-503A3D32540C}" type="presOf" srcId="{803DCDCF-1DFE-4D7A-AAAD-CFA8051A74C9}" destId="{6ADDE90B-0C35-4622-BF7F-FEC397D94815}" srcOrd="0" destOrd="0" presId="urn:microsoft.com/office/officeart/2005/8/layout/list1"/>
    <dgm:cxn modelId="{96725C8F-0BEB-461A-A75D-02D4CA69A4B9}" srcId="{5DA637EF-B946-4F52-B2A3-6600CC28A848}" destId="{BB1BBE7C-436E-4AFF-B72D-AAA91509BCCC}" srcOrd="7" destOrd="0" parTransId="{511201CB-0100-4703-B26B-BA866E1DE422}" sibTransId="{DB3421ED-22DC-40F8-88EF-09A6F3DFF917}"/>
    <dgm:cxn modelId="{CDCD87B2-5F1F-4196-B3CC-A0C4C12E2DD0}" type="presOf" srcId="{0B7B0F14-3EC5-4616-B0C9-28DC1767E425}" destId="{A3924017-75E2-4065-976E-7DEF466FD3AF}" srcOrd="0" destOrd="0" presId="urn:microsoft.com/office/officeart/2005/8/layout/list1"/>
    <dgm:cxn modelId="{74C12467-DDE5-4299-B0BC-5D82B2115BF6}" type="presOf" srcId="{11804C97-A8DE-47A5-BBDF-BAD777DBD6A6}" destId="{11F8D581-D3E6-4986-8A70-F9203D1A460B}" srcOrd="1" destOrd="0" presId="urn:microsoft.com/office/officeart/2005/8/layout/list1"/>
    <dgm:cxn modelId="{3BDCA1ED-3F7C-4B8C-88EE-4286AFC28D8C}" type="presOf" srcId="{5DA637EF-B946-4F52-B2A3-6600CC28A848}" destId="{9EC9A01D-A3CD-4FFB-8CFA-7CD8562628E0}" srcOrd="0" destOrd="0" presId="urn:microsoft.com/office/officeart/2005/8/layout/list1"/>
    <dgm:cxn modelId="{EE0A7F09-20A9-46E5-BC45-A0DEF5D78F2A}" type="presOf" srcId="{BB1BBE7C-436E-4AFF-B72D-AAA91509BCCC}" destId="{0556FEDF-85E9-480F-8A0C-08042E4FCF0C}" srcOrd="0" destOrd="0" presId="urn:microsoft.com/office/officeart/2005/8/layout/list1"/>
    <dgm:cxn modelId="{5FF4E57B-45E5-4D2C-92F8-09A87E4F303E}" type="presOf" srcId="{C7076F80-57D7-4C47-A23D-329C7DA9D4AE}" destId="{6014F1E9-A3D8-4BCC-8CC1-C19DAC87E153}" srcOrd="1" destOrd="0" presId="urn:microsoft.com/office/officeart/2005/8/layout/list1"/>
    <dgm:cxn modelId="{F4B7970F-6941-40C7-B003-BD7B9FD376E4}" srcId="{5DA637EF-B946-4F52-B2A3-6600CC28A848}" destId="{803DCDCF-1DFE-4D7A-AAAD-CFA8051A74C9}" srcOrd="6" destOrd="0" parTransId="{39CD22AE-4C57-4A9F-A0D4-7E8C35FCF81A}" sibTransId="{22FE7877-F6F6-4F1C-AFCB-6133295E0D07}"/>
    <dgm:cxn modelId="{29A08925-B307-4139-9486-9E83922EA2DC}" type="presOf" srcId="{803DCDCF-1DFE-4D7A-AAAD-CFA8051A74C9}" destId="{B04F9EC0-F55F-4275-8E36-4CC778589BB5}" srcOrd="1" destOrd="0" presId="urn:microsoft.com/office/officeart/2005/8/layout/list1"/>
    <dgm:cxn modelId="{3F0D6E94-79A4-42D1-BC60-7046F60DEF02}" srcId="{5DA637EF-B946-4F52-B2A3-6600CC28A848}" destId="{11804C97-A8DE-47A5-BBDF-BAD777DBD6A6}" srcOrd="1" destOrd="0" parTransId="{B28643B5-CA0E-48BE-B5EB-390944B8DF77}" sibTransId="{DD1358D6-38FD-4C3D-B9F6-EC209F7A0CC4}"/>
    <dgm:cxn modelId="{85ED0719-CD9A-418D-AF2B-AA4FE1DC4D3D}" type="presOf" srcId="{54FC0FF2-4BFE-48B6-8538-ECE67A70F4DF}" destId="{5568FED3-539E-4C11-9594-1B1CE7B61448}" srcOrd="0" destOrd="0" presId="urn:microsoft.com/office/officeart/2005/8/layout/list1"/>
    <dgm:cxn modelId="{9636C8A2-7ADC-4AC0-B24B-07D4B8E00038}" type="presOf" srcId="{708719B9-D658-42C5-930E-53069357CC84}" destId="{9338CF08-CF25-495E-9674-914BDB5E32FC}" srcOrd="1" destOrd="0" presId="urn:microsoft.com/office/officeart/2005/8/layout/list1"/>
    <dgm:cxn modelId="{C0ACC939-9EA9-4C05-8102-D471993174C3}" srcId="{5DA637EF-B946-4F52-B2A3-6600CC28A848}" destId="{5E9FDBCA-8359-4E63-9194-7119E3C2CA5A}" srcOrd="4" destOrd="0" parTransId="{1DE08BD9-9489-4F1D-BD4F-1876CB53B9BB}" sibTransId="{C709D8B6-3B16-45BF-BC9B-36BF7121594F}"/>
    <dgm:cxn modelId="{31412E13-8D5C-46A5-8D7E-7FE95BF6EBF4}" type="presOf" srcId="{E3C17F9E-4BA9-461A-B0B0-BE8504C591E2}" destId="{DDC60552-568C-4B9D-AA0F-E0CFF640A490}" srcOrd="0" destOrd="0" presId="urn:microsoft.com/office/officeart/2005/8/layout/list1"/>
    <dgm:cxn modelId="{4CE2E2EA-998A-4577-8B73-1F1837C79DB2}" type="presParOf" srcId="{9EC9A01D-A3CD-4FFB-8CFA-7CD8562628E0}" destId="{690F4305-7B33-4A9E-8C25-A8FBD4EB5C30}" srcOrd="0" destOrd="0" presId="urn:microsoft.com/office/officeart/2005/8/layout/list1"/>
    <dgm:cxn modelId="{42E6A0F8-CA22-4261-8C3D-337CA17B88EC}" type="presParOf" srcId="{690F4305-7B33-4A9E-8C25-A8FBD4EB5C30}" destId="{5568FED3-539E-4C11-9594-1B1CE7B61448}" srcOrd="0" destOrd="0" presId="urn:microsoft.com/office/officeart/2005/8/layout/list1"/>
    <dgm:cxn modelId="{92E0D596-E1FF-4D2D-B844-750214CA9FC1}" type="presParOf" srcId="{690F4305-7B33-4A9E-8C25-A8FBD4EB5C30}" destId="{F7FA46C6-A8B9-4008-983B-C882994A2513}" srcOrd="1" destOrd="0" presId="urn:microsoft.com/office/officeart/2005/8/layout/list1"/>
    <dgm:cxn modelId="{AAB492B4-3F39-4F63-9D69-43B248781E2A}" type="presParOf" srcId="{9EC9A01D-A3CD-4FFB-8CFA-7CD8562628E0}" destId="{4C9CEA3D-A7E4-4066-B49E-9D5DCA8560AC}" srcOrd="1" destOrd="0" presId="urn:microsoft.com/office/officeart/2005/8/layout/list1"/>
    <dgm:cxn modelId="{AD12F1E0-92AE-498E-AF58-BED00DDF19C0}" type="presParOf" srcId="{9EC9A01D-A3CD-4FFB-8CFA-7CD8562628E0}" destId="{128864DE-A784-48EA-A594-2FAAED6AB346}" srcOrd="2" destOrd="0" presId="urn:microsoft.com/office/officeart/2005/8/layout/list1"/>
    <dgm:cxn modelId="{23B07AB5-196A-4CF6-8826-F442D6E7F57F}" type="presParOf" srcId="{9EC9A01D-A3CD-4FFB-8CFA-7CD8562628E0}" destId="{4D728192-74F1-4C29-A97C-E883B8D22548}" srcOrd="3" destOrd="0" presId="urn:microsoft.com/office/officeart/2005/8/layout/list1"/>
    <dgm:cxn modelId="{286DE80E-3B05-4D32-B057-AF0F457C481A}" type="presParOf" srcId="{9EC9A01D-A3CD-4FFB-8CFA-7CD8562628E0}" destId="{108F4821-83BB-4204-82B0-436CE430A8A2}" srcOrd="4" destOrd="0" presId="urn:microsoft.com/office/officeart/2005/8/layout/list1"/>
    <dgm:cxn modelId="{E5C0B30E-18C7-4FA2-ADA5-34C3E21AA7F4}" type="presParOf" srcId="{108F4821-83BB-4204-82B0-436CE430A8A2}" destId="{E0788E7B-ACD1-4D4D-9712-6EB65CCBE89A}" srcOrd="0" destOrd="0" presId="urn:microsoft.com/office/officeart/2005/8/layout/list1"/>
    <dgm:cxn modelId="{44F0A35A-DF33-435F-8EF8-1EAB16EA7FD4}" type="presParOf" srcId="{108F4821-83BB-4204-82B0-436CE430A8A2}" destId="{11F8D581-D3E6-4986-8A70-F9203D1A460B}" srcOrd="1" destOrd="0" presId="urn:microsoft.com/office/officeart/2005/8/layout/list1"/>
    <dgm:cxn modelId="{E05E48DB-C85E-46CC-A7D7-0A40BD07D7F1}" type="presParOf" srcId="{9EC9A01D-A3CD-4FFB-8CFA-7CD8562628E0}" destId="{1BD59FD9-A60A-4805-B055-96849CF972D1}" srcOrd="5" destOrd="0" presId="urn:microsoft.com/office/officeart/2005/8/layout/list1"/>
    <dgm:cxn modelId="{73B594D6-B0D7-4BE5-83B7-F979C08E8C63}" type="presParOf" srcId="{9EC9A01D-A3CD-4FFB-8CFA-7CD8562628E0}" destId="{AED79483-B0B8-4DD8-A03B-7421D849039E}" srcOrd="6" destOrd="0" presId="urn:microsoft.com/office/officeart/2005/8/layout/list1"/>
    <dgm:cxn modelId="{1AC6E531-06EC-4339-8B23-DF651DF8BEFA}" type="presParOf" srcId="{9EC9A01D-A3CD-4FFB-8CFA-7CD8562628E0}" destId="{A55B4E95-E090-4047-987D-930D583DA53E}" srcOrd="7" destOrd="0" presId="urn:microsoft.com/office/officeart/2005/8/layout/list1"/>
    <dgm:cxn modelId="{85A983A4-5624-4EEB-8262-62B3EFA1A21D}" type="presParOf" srcId="{9EC9A01D-A3CD-4FFB-8CFA-7CD8562628E0}" destId="{15D59FB4-5B85-4D44-A963-32B42E51586C}" srcOrd="8" destOrd="0" presId="urn:microsoft.com/office/officeart/2005/8/layout/list1"/>
    <dgm:cxn modelId="{A1D9E220-77FB-4B4A-9CE7-9EE57EE74445}" type="presParOf" srcId="{15D59FB4-5B85-4D44-A963-32B42E51586C}" destId="{DDC60552-568C-4B9D-AA0F-E0CFF640A490}" srcOrd="0" destOrd="0" presId="urn:microsoft.com/office/officeart/2005/8/layout/list1"/>
    <dgm:cxn modelId="{552DF394-9824-4C0B-872E-9E6E02492C13}" type="presParOf" srcId="{15D59FB4-5B85-4D44-A963-32B42E51586C}" destId="{8DB522AA-5A84-4371-A96C-75C7CA2D9974}" srcOrd="1" destOrd="0" presId="urn:microsoft.com/office/officeart/2005/8/layout/list1"/>
    <dgm:cxn modelId="{5AE89BC3-4537-4CAB-88A7-3E87A446F0DD}" type="presParOf" srcId="{9EC9A01D-A3CD-4FFB-8CFA-7CD8562628E0}" destId="{6D252731-9CA4-4D7F-94E5-96C4A6C7D041}" srcOrd="9" destOrd="0" presId="urn:microsoft.com/office/officeart/2005/8/layout/list1"/>
    <dgm:cxn modelId="{7E73F5FD-8B14-4BF1-9CED-0B3793BB258A}" type="presParOf" srcId="{9EC9A01D-A3CD-4FFB-8CFA-7CD8562628E0}" destId="{A3A9A1F2-87FD-42A8-8714-1E5C105CEED6}" srcOrd="10" destOrd="0" presId="urn:microsoft.com/office/officeart/2005/8/layout/list1"/>
    <dgm:cxn modelId="{6D3C3981-956A-4461-A2E6-0F5AFA213A70}" type="presParOf" srcId="{9EC9A01D-A3CD-4FFB-8CFA-7CD8562628E0}" destId="{81A9F727-6C08-47A9-9C24-F25EAF51FE30}" srcOrd="11" destOrd="0" presId="urn:microsoft.com/office/officeart/2005/8/layout/list1"/>
    <dgm:cxn modelId="{503C3F98-C84A-41B1-BC8B-44BB043E7E75}" type="presParOf" srcId="{9EC9A01D-A3CD-4FFB-8CFA-7CD8562628E0}" destId="{62A0BA08-B9B2-437D-B471-FE55D327FDE7}" srcOrd="12" destOrd="0" presId="urn:microsoft.com/office/officeart/2005/8/layout/list1"/>
    <dgm:cxn modelId="{7B53B617-6FDE-4732-96D0-19C32ECD0BD0}" type="presParOf" srcId="{62A0BA08-B9B2-437D-B471-FE55D327FDE7}" destId="{DCA74012-0EF1-4A2C-8717-EDBB67EFE0AC}" srcOrd="0" destOrd="0" presId="urn:microsoft.com/office/officeart/2005/8/layout/list1"/>
    <dgm:cxn modelId="{C37843D6-8159-4F17-B7F0-39ED930A0078}" type="presParOf" srcId="{62A0BA08-B9B2-437D-B471-FE55D327FDE7}" destId="{6014F1E9-A3D8-4BCC-8CC1-C19DAC87E153}" srcOrd="1" destOrd="0" presId="urn:microsoft.com/office/officeart/2005/8/layout/list1"/>
    <dgm:cxn modelId="{F979E756-23F7-4183-8338-A1DA09BBBB48}" type="presParOf" srcId="{9EC9A01D-A3CD-4FFB-8CFA-7CD8562628E0}" destId="{CF2CBA63-996A-4BC9-8916-D22A08EAA7AD}" srcOrd="13" destOrd="0" presId="urn:microsoft.com/office/officeart/2005/8/layout/list1"/>
    <dgm:cxn modelId="{4A22B369-93B1-4091-A84D-A938CE2863CD}" type="presParOf" srcId="{9EC9A01D-A3CD-4FFB-8CFA-7CD8562628E0}" destId="{2789E759-933F-4C9C-869C-65948B898BEE}" srcOrd="14" destOrd="0" presId="urn:microsoft.com/office/officeart/2005/8/layout/list1"/>
    <dgm:cxn modelId="{A9CCD95A-448F-4175-A27C-1A239E8BDA23}" type="presParOf" srcId="{9EC9A01D-A3CD-4FFB-8CFA-7CD8562628E0}" destId="{07304CF0-FC7D-47C3-B171-78D474E779F5}" srcOrd="15" destOrd="0" presId="urn:microsoft.com/office/officeart/2005/8/layout/list1"/>
    <dgm:cxn modelId="{F4CCB802-3407-48D2-A375-61121CE0247C}" type="presParOf" srcId="{9EC9A01D-A3CD-4FFB-8CFA-7CD8562628E0}" destId="{AC53909C-D48F-4C82-8CC6-75C9A7ED8927}" srcOrd="16" destOrd="0" presId="urn:microsoft.com/office/officeart/2005/8/layout/list1"/>
    <dgm:cxn modelId="{9D1D99B8-63E3-4B9D-8D1B-0A3E6FC49122}" type="presParOf" srcId="{AC53909C-D48F-4C82-8CC6-75C9A7ED8927}" destId="{E375FD7C-9C74-402F-BB14-13F037E6E944}" srcOrd="0" destOrd="0" presId="urn:microsoft.com/office/officeart/2005/8/layout/list1"/>
    <dgm:cxn modelId="{AE45E423-2AA4-4D53-840C-9FB7CF05D866}" type="presParOf" srcId="{AC53909C-D48F-4C82-8CC6-75C9A7ED8927}" destId="{7FAA2517-2648-4150-8FE4-27B2BE8864E8}" srcOrd="1" destOrd="0" presId="urn:microsoft.com/office/officeart/2005/8/layout/list1"/>
    <dgm:cxn modelId="{273C46C4-A2B0-4ED6-9892-9658EF5A2E8A}" type="presParOf" srcId="{9EC9A01D-A3CD-4FFB-8CFA-7CD8562628E0}" destId="{733DCB1A-AC8D-4903-BE10-76CC0293F0CA}" srcOrd="17" destOrd="0" presId="urn:microsoft.com/office/officeart/2005/8/layout/list1"/>
    <dgm:cxn modelId="{9453D422-3803-40BB-AEA3-12A0EA80B60A}" type="presParOf" srcId="{9EC9A01D-A3CD-4FFB-8CFA-7CD8562628E0}" destId="{C1669FB2-5F26-4399-A64D-67CECA6B5227}" srcOrd="18" destOrd="0" presId="urn:microsoft.com/office/officeart/2005/8/layout/list1"/>
    <dgm:cxn modelId="{B825F8BC-2A59-48C4-A819-0AE6D963BF5D}" type="presParOf" srcId="{9EC9A01D-A3CD-4FFB-8CFA-7CD8562628E0}" destId="{7CD73623-1DAD-4358-B947-5D02B8BE9F05}" srcOrd="19" destOrd="0" presId="urn:microsoft.com/office/officeart/2005/8/layout/list1"/>
    <dgm:cxn modelId="{C9918658-EFF1-4461-8C2B-09E39FAD3CE7}" type="presParOf" srcId="{9EC9A01D-A3CD-4FFB-8CFA-7CD8562628E0}" destId="{C3AFCC1E-A679-4359-B7DE-A7F9CCDB68F9}" srcOrd="20" destOrd="0" presId="urn:microsoft.com/office/officeart/2005/8/layout/list1"/>
    <dgm:cxn modelId="{938AA113-D947-4398-8302-4E5801928656}" type="presParOf" srcId="{C3AFCC1E-A679-4359-B7DE-A7F9CCDB68F9}" destId="{3D5E943C-C7E2-44E2-A2AA-D62328B5185A}" srcOrd="0" destOrd="0" presId="urn:microsoft.com/office/officeart/2005/8/layout/list1"/>
    <dgm:cxn modelId="{955D3B4A-E785-4101-820D-AA2781477A9B}" type="presParOf" srcId="{C3AFCC1E-A679-4359-B7DE-A7F9CCDB68F9}" destId="{DE1497C1-4760-401F-840C-8958E3422596}" srcOrd="1" destOrd="0" presId="urn:microsoft.com/office/officeart/2005/8/layout/list1"/>
    <dgm:cxn modelId="{506BC2B2-20D9-49C5-B658-355C2C3A89AF}" type="presParOf" srcId="{9EC9A01D-A3CD-4FFB-8CFA-7CD8562628E0}" destId="{B1FAE415-3317-4EEC-8894-B8C1842E4D56}" srcOrd="21" destOrd="0" presId="urn:microsoft.com/office/officeart/2005/8/layout/list1"/>
    <dgm:cxn modelId="{379EA957-23F8-4AC7-BFEF-807B6B4BF1BD}" type="presParOf" srcId="{9EC9A01D-A3CD-4FFB-8CFA-7CD8562628E0}" destId="{B9E8D4DC-8DCF-4F01-9E48-C32E7FCF2E9F}" srcOrd="22" destOrd="0" presId="urn:microsoft.com/office/officeart/2005/8/layout/list1"/>
    <dgm:cxn modelId="{C9800500-B93B-4C53-8434-18B258402A8F}" type="presParOf" srcId="{9EC9A01D-A3CD-4FFB-8CFA-7CD8562628E0}" destId="{DC9C61EB-AA47-423A-963F-6BC77A65236F}" srcOrd="23" destOrd="0" presId="urn:microsoft.com/office/officeart/2005/8/layout/list1"/>
    <dgm:cxn modelId="{69425EF8-5D3B-450F-828B-A7F8B3B9F46E}" type="presParOf" srcId="{9EC9A01D-A3CD-4FFB-8CFA-7CD8562628E0}" destId="{A388698B-7FCC-490F-B4E3-111F1990BF83}" srcOrd="24" destOrd="0" presId="urn:microsoft.com/office/officeart/2005/8/layout/list1"/>
    <dgm:cxn modelId="{C250C309-9A87-486C-842E-371284265D50}" type="presParOf" srcId="{A388698B-7FCC-490F-B4E3-111F1990BF83}" destId="{6ADDE90B-0C35-4622-BF7F-FEC397D94815}" srcOrd="0" destOrd="0" presId="urn:microsoft.com/office/officeart/2005/8/layout/list1"/>
    <dgm:cxn modelId="{3A56D1D8-5F24-4C6B-AF76-E9355178DC33}" type="presParOf" srcId="{A388698B-7FCC-490F-B4E3-111F1990BF83}" destId="{B04F9EC0-F55F-4275-8E36-4CC778589BB5}" srcOrd="1" destOrd="0" presId="urn:microsoft.com/office/officeart/2005/8/layout/list1"/>
    <dgm:cxn modelId="{AE352030-FBD6-4D31-8E19-75772E97528F}" type="presParOf" srcId="{9EC9A01D-A3CD-4FFB-8CFA-7CD8562628E0}" destId="{AFA0F42B-0024-4B14-B87F-7CADAE2C019C}" srcOrd="25" destOrd="0" presId="urn:microsoft.com/office/officeart/2005/8/layout/list1"/>
    <dgm:cxn modelId="{51E52EB5-DBE2-41FD-948F-7CEBA5DDEBBE}" type="presParOf" srcId="{9EC9A01D-A3CD-4FFB-8CFA-7CD8562628E0}" destId="{CBBBB8D3-58D7-4ECC-BA3A-9825B694BEA2}" srcOrd="26" destOrd="0" presId="urn:microsoft.com/office/officeart/2005/8/layout/list1"/>
    <dgm:cxn modelId="{7A750B7D-77F7-4E9D-A04A-A3535ED88540}" type="presParOf" srcId="{9EC9A01D-A3CD-4FFB-8CFA-7CD8562628E0}" destId="{F9FC8246-CDFE-44AF-B7E1-A99AF3EA064B}" srcOrd="27" destOrd="0" presId="urn:microsoft.com/office/officeart/2005/8/layout/list1"/>
    <dgm:cxn modelId="{2EAB3218-E6FB-49BF-A123-2B4C5A850DBB}" type="presParOf" srcId="{9EC9A01D-A3CD-4FFB-8CFA-7CD8562628E0}" destId="{8A1C4DF5-0CAA-48C4-82F2-EB8D41B7BF7D}" srcOrd="28" destOrd="0" presId="urn:microsoft.com/office/officeart/2005/8/layout/list1"/>
    <dgm:cxn modelId="{5E0BB897-B133-4F0C-94E5-3D64C150DAB6}" type="presParOf" srcId="{8A1C4DF5-0CAA-48C4-82F2-EB8D41B7BF7D}" destId="{0556FEDF-85E9-480F-8A0C-08042E4FCF0C}" srcOrd="0" destOrd="0" presId="urn:microsoft.com/office/officeart/2005/8/layout/list1"/>
    <dgm:cxn modelId="{1E382A7D-CFBA-44A8-B170-CF42DC4B0CAC}" type="presParOf" srcId="{8A1C4DF5-0CAA-48C4-82F2-EB8D41B7BF7D}" destId="{A276018F-2953-4BCB-A0C6-9113A48F7AFC}" srcOrd="1" destOrd="0" presId="urn:microsoft.com/office/officeart/2005/8/layout/list1"/>
    <dgm:cxn modelId="{1F8516B2-BD28-4FFA-8BC1-B7E7CC79CC9A}" type="presParOf" srcId="{9EC9A01D-A3CD-4FFB-8CFA-7CD8562628E0}" destId="{B06E7DC9-9349-4901-9900-5E8827E4E489}" srcOrd="29" destOrd="0" presId="urn:microsoft.com/office/officeart/2005/8/layout/list1"/>
    <dgm:cxn modelId="{0173150E-0469-4D0C-9486-62D16AA3A3C3}" type="presParOf" srcId="{9EC9A01D-A3CD-4FFB-8CFA-7CD8562628E0}" destId="{7CAE69C7-8261-4FFC-96DC-9BDBEE65D665}" srcOrd="30" destOrd="0" presId="urn:microsoft.com/office/officeart/2005/8/layout/list1"/>
    <dgm:cxn modelId="{A5618EC1-41DF-4032-89C6-4D335FE55112}" type="presParOf" srcId="{9EC9A01D-A3CD-4FFB-8CFA-7CD8562628E0}" destId="{F440EA90-1EAF-495E-99ED-46385F452E60}" srcOrd="31" destOrd="0" presId="urn:microsoft.com/office/officeart/2005/8/layout/list1"/>
    <dgm:cxn modelId="{9B15E6CD-0C99-4C19-9FC7-DC7318969C52}" type="presParOf" srcId="{9EC9A01D-A3CD-4FFB-8CFA-7CD8562628E0}" destId="{C2A1D4BC-0B5B-425B-9EAB-5F83077326C3}" srcOrd="32" destOrd="0" presId="urn:microsoft.com/office/officeart/2005/8/layout/list1"/>
    <dgm:cxn modelId="{88C4749D-C100-4217-AA99-CD88EEEE9DF7}" type="presParOf" srcId="{C2A1D4BC-0B5B-425B-9EAB-5F83077326C3}" destId="{A3924017-75E2-4065-976E-7DEF466FD3AF}" srcOrd="0" destOrd="0" presId="urn:microsoft.com/office/officeart/2005/8/layout/list1"/>
    <dgm:cxn modelId="{A0BEC7B9-1F96-4A1E-AC4A-B14C65AACFCF}" type="presParOf" srcId="{C2A1D4BC-0B5B-425B-9EAB-5F83077326C3}" destId="{CE59D3CC-A980-453F-94AA-255B1974DE7C}" srcOrd="1" destOrd="0" presId="urn:microsoft.com/office/officeart/2005/8/layout/list1"/>
    <dgm:cxn modelId="{B1F4F629-F4AE-48B2-A689-1E06A15694E4}" type="presParOf" srcId="{9EC9A01D-A3CD-4FFB-8CFA-7CD8562628E0}" destId="{116CE763-A548-4E90-BDA8-07D7D7F6956C}" srcOrd="33" destOrd="0" presId="urn:microsoft.com/office/officeart/2005/8/layout/list1"/>
    <dgm:cxn modelId="{746C53E3-DA11-4AD0-B814-15A8710BDE35}" type="presParOf" srcId="{9EC9A01D-A3CD-4FFB-8CFA-7CD8562628E0}" destId="{6B2E5BA3-E01E-4997-A5B2-4EA0901190EC}" srcOrd="34" destOrd="0" presId="urn:microsoft.com/office/officeart/2005/8/layout/list1"/>
    <dgm:cxn modelId="{474AC5B2-0EE3-47B7-B131-AD013C56DEA9}" type="presParOf" srcId="{9EC9A01D-A3CD-4FFB-8CFA-7CD8562628E0}" destId="{05829AB5-B698-47D1-801B-7CA75FF4EB59}" srcOrd="35" destOrd="0" presId="urn:microsoft.com/office/officeart/2005/8/layout/list1"/>
    <dgm:cxn modelId="{9665BB97-431F-4126-82AF-578EF31FB979}" type="presParOf" srcId="{9EC9A01D-A3CD-4FFB-8CFA-7CD8562628E0}" destId="{578C62E4-BBDD-4B66-BFD2-9B04B5BA5DDF}" srcOrd="36" destOrd="0" presId="urn:microsoft.com/office/officeart/2005/8/layout/list1"/>
    <dgm:cxn modelId="{BFE120C0-4178-4706-B333-86AD858EF479}" type="presParOf" srcId="{578C62E4-BBDD-4B66-BFD2-9B04B5BA5DDF}" destId="{8DDBD6F4-5EBA-4E7E-A461-F94F34365165}" srcOrd="0" destOrd="0" presId="urn:microsoft.com/office/officeart/2005/8/layout/list1"/>
    <dgm:cxn modelId="{0408B74B-AA92-44BF-ACC9-C3EA9803AE66}" type="presParOf" srcId="{578C62E4-BBDD-4B66-BFD2-9B04B5BA5DDF}" destId="{9338CF08-CF25-495E-9674-914BDB5E32FC}" srcOrd="1" destOrd="0" presId="urn:microsoft.com/office/officeart/2005/8/layout/list1"/>
    <dgm:cxn modelId="{3CD2F11B-DF86-4565-99AD-73802ABDA999}" type="presParOf" srcId="{9EC9A01D-A3CD-4FFB-8CFA-7CD8562628E0}" destId="{51B7E399-61F6-4C8F-BD19-937403CB4D5F}" srcOrd="37" destOrd="0" presId="urn:microsoft.com/office/officeart/2005/8/layout/list1"/>
    <dgm:cxn modelId="{5F0CBF0B-4C2B-458D-A074-FAF69E27308D}" type="presParOf" srcId="{9EC9A01D-A3CD-4FFB-8CFA-7CD8562628E0}" destId="{A94E115A-BC49-4262-91CC-0DD8A57776F0}" srcOrd="3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864DE-A784-48EA-A594-2FAAED6AB346}">
      <dsp:nvSpPr>
        <dsp:cNvPr id="0" name=""/>
        <dsp:cNvSpPr/>
      </dsp:nvSpPr>
      <dsp:spPr>
        <a:xfrm>
          <a:off x="0" y="289319"/>
          <a:ext cx="15087600" cy="42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7FA46C6-A8B9-4008-983B-C882994A2513}">
      <dsp:nvSpPr>
        <dsp:cNvPr id="0" name=""/>
        <dsp:cNvSpPr/>
      </dsp:nvSpPr>
      <dsp:spPr>
        <a:xfrm>
          <a:off x="754380" y="38399"/>
          <a:ext cx="10561320" cy="5018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99193" tIns="0" rIns="39919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2400" b="0" kern="1200" dirty="0">
              <a:latin typeface="Century Gothic" panose="020B0502020202020204" pitchFamily="34" charset="0"/>
            </a:rPr>
            <a:t>Control prenatal</a:t>
          </a:r>
        </a:p>
      </dsp:txBody>
      <dsp:txXfrm>
        <a:off x="778878" y="62897"/>
        <a:ext cx="10512324" cy="452844"/>
      </dsp:txXfrm>
    </dsp:sp>
    <dsp:sp modelId="{AED79483-B0B8-4DD8-A03B-7421D849039E}">
      <dsp:nvSpPr>
        <dsp:cNvPr id="0" name=""/>
        <dsp:cNvSpPr/>
      </dsp:nvSpPr>
      <dsp:spPr>
        <a:xfrm>
          <a:off x="0" y="1060439"/>
          <a:ext cx="15087600" cy="42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1F8D581-D3E6-4986-8A70-F9203D1A460B}">
      <dsp:nvSpPr>
        <dsp:cNvPr id="0" name=""/>
        <dsp:cNvSpPr/>
      </dsp:nvSpPr>
      <dsp:spPr>
        <a:xfrm>
          <a:off x="754380" y="809519"/>
          <a:ext cx="10561320" cy="5018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99193" tIns="0" rIns="39919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2400" b="0" kern="1200" dirty="0">
              <a:latin typeface="Century Gothic" panose="020B0502020202020204" pitchFamily="34" charset="0"/>
            </a:rPr>
            <a:t>Lactancia Materna</a:t>
          </a:r>
        </a:p>
      </dsp:txBody>
      <dsp:txXfrm>
        <a:off x="778878" y="834017"/>
        <a:ext cx="10512324" cy="452844"/>
      </dsp:txXfrm>
    </dsp:sp>
    <dsp:sp modelId="{A3A9A1F2-87FD-42A8-8714-1E5C105CEED6}">
      <dsp:nvSpPr>
        <dsp:cNvPr id="0" name=""/>
        <dsp:cNvSpPr/>
      </dsp:nvSpPr>
      <dsp:spPr>
        <a:xfrm>
          <a:off x="0" y="1831559"/>
          <a:ext cx="15087600" cy="42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B522AA-5A84-4371-A96C-75C7CA2D9974}">
      <dsp:nvSpPr>
        <dsp:cNvPr id="0" name=""/>
        <dsp:cNvSpPr/>
      </dsp:nvSpPr>
      <dsp:spPr>
        <a:xfrm>
          <a:off x="754380" y="1580639"/>
          <a:ext cx="10561320" cy="5018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99193" tIns="0" rIns="39919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2400" b="0" kern="1200" dirty="0">
              <a:latin typeface="Century Gothic" panose="020B0502020202020204" pitchFamily="34" charset="0"/>
            </a:rPr>
            <a:t>Alimentación complementaria</a:t>
          </a:r>
        </a:p>
      </dsp:txBody>
      <dsp:txXfrm>
        <a:off x="778878" y="1605137"/>
        <a:ext cx="10512324" cy="452844"/>
      </dsp:txXfrm>
    </dsp:sp>
    <dsp:sp modelId="{2789E759-933F-4C9C-869C-65948B898BEE}">
      <dsp:nvSpPr>
        <dsp:cNvPr id="0" name=""/>
        <dsp:cNvSpPr/>
      </dsp:nvSpPr>
      <dsp:spPr>
        <a:xfrm>
          <a:off x="0" y="2602679"/>
          <a:ext cx="15087600" cy="42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014F1E9-A3D8-4BCC-8CC1-C19DAC87E153}">
      <dsp:nvSpPr>
        <dsp:cNvPr id="0" name=""/>
        <dsp:cNvSpPr/>
      </dsp:nvSpPr>
      <dsp:spPr>
        <a:xfrm>
          <a:off x="754380" y="2351759"/>
          <a:ext cx="10561320" cy="5018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99193" tIns="0" rIns="39919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2400" b="0" kern="1200" dirty="0">
              <a:latin typeface="Century Gothic" panose="020B0502020202020204" pitchFamily="34" charset="0"/>
            </a:rPr>
            <a:t>Suplementación con Micronutrientes por curso de vida</a:t>
          </a:r>
        </a:p>
      </dsp:txBody>
      <dsp:txXfrm>
        <a:off x="778878" y="2376257"/>
        <a:ext cx="10512324" cy="452844"/>
      </dsp:txXfrm>
    </dsp:sp>
    <dsp:sp modelId="{C1669FB2-5F26-4399-A64D-67CECA6B5227}">
      <dsp:nvSpPr>
        <dsp:cNvPr id="0" name=""/>
        <dsp:cNvSpPr/>
      </dsp:nvSpPr>
      <dsp:spPr>
        <a:xfrm>
          <a:off x="0" y="3373799"/>
          <a:ext cx="15087600" cy="42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FAA2517-2648-4150-8FE4-27B2BE8864E8}">
      <dsp:nvSpPr>
        <dsp:cNvPr id="0" name=""/>
        <dsp:cNvSpPr/>
      </dsp:nvSpPr>
      <dsp:spPr>
        <a:xfrm>
          <a:off x="754380" y="3122879"/>
          <a:ext cx="10561320" cy="5018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99193" tIns="0" rIns="39919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2400" b="0" kern="1200" dirty="0">
              <a:latin typeface="Century Gothic" panose="020B0502020202020204" pitchFamily="34" charset="0"/>
            </a:rPr>
            <a:t>Monitoreo de Crecimiento</a:t>
          </a:r>
        </a:p>
      </dsp:txBody>
      <dsp:txXfrm>
        <a:off x="778878" y="3147377"/>
        <a:ext cx="10512324" cy="452844"/>
      </dsp:txXfrm>
    </dsp:sp>
    <dsp:sp modelId="{B9E8D4DC-8DCF-4F01-9E48-C32E7FCF2E9F}">
      <dsp:nvSpPr>
        <dsp:cNvPr id="0" name=""/>
        <dsp:cNvSpPr/>
      </dsp:nvSpPr>
      <dsp:spPr>
        <a:xfrm>
          <a:off x="0" y="4144919"/>
          <a:ext cx="15087600" cy="42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E1497C1-4760-401F-840C-8958E3422596}">
      <dsp:nvSpPr>
        <dsp:cNvPr id="0" name=""/>
        <dsp:cNvSpPr/>
      </dsp:nvSpPr>
      <dsp:spPr>
        <a:xfrm>
          <a:off x="754380" y="3893999"/>
          <a:ext cx="10561320" cy="5018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99193" tIns="0" rIns="39919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2400" b="0" kern="1200" dirty="0">
              <a:latin typeface="Century Gothic" panose="020B0502020202020204" pitchFamily="34" charset="0"/>
            </a:rPr>
            <a:t>Higiene y Lavado de manos</a:t>
          </a:r>
        </a:p>
      </dsp:txBody>
      <dsp:txXfrm>
        <a:off x="778878" y="3918497"/>
        <a:ext cx="10512324" cy="452844"/>
      </dsp:txXfrm>
    </dsp:sp>
    <dsp:sp modelId="{CBBBB8D3-58D7-4ECC-BA3A-9825B694BEA2}">
      <dsp:nvSpPr>
        <dsp:cNvPr id="0" name=""/>
        <dsp:cNvSpPr/>
      </dsp:nvSpPr>
      <dsp:spPr>
        <a:xfrm>
          <a:off x="0" y="4916039"/>
          <a:ext cx="15087600" cy="42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4F9EC0-F55F-4275-8E36-4CC778589BB5}">
      <dsp:nvSpPr>
        <dsp:cNvPr id="0" name=""/>
        <dsp:cNvSpPr/>
      </dsp:nvSpPr>
      <dsp:spPr>
        <a:xfrm>
          <a:off x="754380" y="4665119"/>
          <a:ext cx="10561320" cy="5018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99193" tIns="0" rIns="39919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400" b="0" i="0" u="none" kern="1200">
              <a:latin typeface="Century Gothic" panose="020B0502020202020204" pitchFamily="34" charset="0"/>
            </a:rPr>
            <a:t>Consumo de agua segura</a:t>
          </a:r>
          <a:endParaRPr lang="es-GT" sz="2400" b="0" kern="1200" dirty="0">
            <a:latin typeface="Century Gothic" panose="020B0502020202020204" pitchFamily="34" charset="0"/>
          </a:endParaRPr>
        </a:p>
      </dsp:txBody>
      <dsp:txXfrm>
        <a:off x="778878" y="4689617"/>
        <a:ext cx="10512324" cy="452844"/>
      </dsp:txXfrm>
    </dsp:sp>
    <dsp:sp modelId="{7CAE69C7-8261-4FFC-96DC-9BDBEE65D665}">
      <dsp:nvSpPr>
        <dsp:cNvPr id="0" name=""/>
        <dsp:cNvSpPr/>
      </dsp:nvSpPr>
      <dsp:spPr>
        <a:xfrm>
          <a:off x="0" y="5687160"/>
          <a:ext cx="15087600" cy="42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276018F-2953-4BCB-A0C6-9113A48F7AFC}">
      <dsp:nvSpPr>
        <dsp:cNvPr id="0" name=""/>
        <dsp:cNvSpPr/>
      </dsp:nvSpPr>
      <dsp:spPr>
        <a:xfrm>
          <a:off x="754380" y="5436240"/>
          <a:ext cx="10561320" cy="5018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99193" tIns="0" rIns="39919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400" b="0" i="0" u="none" kern="1200">
              <a:latin typeface="Century Gothic" panose="020B0502020202020204" pitchFamily="34" charset="0"/>
            </a:rPr>
            <a:t>Tratamiento con zinc</a:t>
          </a:r>
        </a:p>
      </dsp:txBody>
      <dsp:txXfrm>
        <a:off x="778878" y="5460738"/>
        <a:ext cx="10512324" cy="452844"/>
      </dsp:txXfrm>
    </dsp:sp>
    <dsp:sp modelId="{6B2E5BA3-E01E-4997-A5B2-4EA0901190EC}">
      <dsp:nvSpPr>
        <dsp:cNvPr id="0" name=""/>
        <dsp:cNvSpPr/>
      </dsp:nvSpPr>
      <dsp:spPr>
        <a:xfrm>
          <a:off x="0" y="6458280"/>
          <a:ext cx="15087600" cy="42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E59D3CC-A980-453F-94AA-255B1974DE7C}">
      <dsp:nvSpPr>
        <dsp:cNvPr id="0" name=""/>
        <dsp:cNvSpPr/>
      </dsp:nvSpPr>
      <dsp:spPr>
        <a:xfrm>
          <a:off x="754380" y="6207360"/>
          <a:ext cx="10561320" cy="5018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99193" tIns="0" rIns="39919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400" b="0" i="0" u="none" kern="1200">
              <a:latin typeface="Century Gothic" panose="020B0502020202020204" pitchFamily="34" charset="0"/>
            </a:rPr>
            <a:t>Desparasitación</a:t>
          </a:r>
        </a:p>
      </dsp:txBody>
      <dsp:txXfrm>
        <a:off x="778878" y="6231858"/>
        <a:ext cx="10512324" cy="452844"/>
      </dsp:txXfrm>
    </dsp:sp>
    <dsp:sp modelId="{A94E115A-BC49-4262-91CC-0DD8A57776F0}">
      <dsp:nvSpPr>
        <dsp:cNvPr id="0" name=""/>
        <dsp:cNvSpPr/>
      </dsp:nvSpPr>
      <dsp:spPr>
        <a:xfrm>
          <a:off x="0" y="7229400"/>
          <a:ext cx="15087600" cy="42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338CF08-CF25-495E-9674-914BDB5E32FC}">
      <dsp:nvSpPr>
        <dsp:cNvPr id="0" name=""/>
        <dsp:cNvSpPr/>
      </dsp:nvSpPr>
      <dsp:spPr>
        <a:xfrm>
          <a:off x="754380" y="6978480"/>
          <a:ext cx="10561320" cy="50184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99193" tIns="0" rIns="39919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400" b="0" i="0" u="none" kern="1200" dirty="0">
              <a:latin typeface="Century Gothic" panose="020B0502020202020204" pitchFamily="34" charset="0"/>
            </a:rPr>
            <a:t>Vacunación</a:t>
          </a:r>
        </a:p>
      </dsp:txBody>
      <dsp:txXfrm>
        <a:off x="778878" y="7002978"/>
        <a:ext cx="10512324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FA12E-F136-42D2-9489-909A3F99FB35}" type="datetimeFigureOut">
              <a:rPr lang="es-GT" smtClean="0"/>
              <a:t>8/06/2026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4616C-CEFF-4187-AB51-3598CD6795A3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30332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266305A-4017-C84F-6928-8079B9982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51E1C6B-F692-821F-06CF-9D6686830B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641D748-B4F5-0368-A5B9-26CCA87FA9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noProof="0">
                <a:solidFill>
                  <a:schemeClr val="bg1"/>
                </a:solidFill>
              </a:rPr>
              <a:t>Al ritmo actual, no se llegara a la meta del 2025. </a:t>
            </a:r>
            <a:endParaRPr lang="es-PE">
              <a:solidFill>
                <a:schemeClr val="bg1"/>
              </a:solidFill>
            </a:endParaRPr>
          </a:p>
          <a:p>
            <a:r>
              <a:rPr lang="es-PE" noProof="0">
                <a:solidFill>
                  <a:schemeClr val="bg1"/>
                </a:solidFill>
              </a:rPr>
              <a:t>700 pisos en enero</a:t>
            </a:r>
          </a:p>
          <a:p>
            <a:r>
              <a:rPr lang="es-PE" noProof="0">
                <a:solidFill>
                  <a:schemeClr val="bg1"/>
                </a:solidFill>
              </a:rPr>
              <a:t>(Desde Octubre 2024 a enero 2025 se han construido 1,915 pisos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78314E2-69D2-0A0C-D7AC-791EF4CB36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77551D-B74B-4A78-B1F9-3E635749DAE7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6119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E800ADE-E20C-E769-B67D-728B8C0A8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92B61998-AA90-DDE1-0B96-17E0148A6E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203F9BA-CD86-B4B4-9702-2740AA6EE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noProof="0">
                <a:solidFill>
                  <a:schemeClr val="bg1"/>
                </a:solidFill>
              </a:rPr>
              <a:t>Al ritmo actual, no se llegara a la meta del 2025. </a:t>
            </a:r>
            <a:endParaRPr lang="es-PE">
              <a:solidFill>
                <a:schemeClr val="bg1"/>
              </a:solidFill>
            </a:endParaRPr>
          </a:p>
          <a:p>
            <a:r>
              <a:rPr lang="es-PE" noProof="0">
                <a:solidFill>
                  <a:schemeClr val="bg1"/>
                </a:solidFill>
              </a:rPr>
              <a:t>700 pisos en enero</a:t>
            </a:r>
          </a:p>
          <a:p>
            <a:r>
              <a:rPr lang="es-PE" noProof="0">
                <a:solidFill>
                  <a:schemeClr val="bg1"/>
                </a:solidFill>
              </a:rPr>
              <a:t>(Desde Octubre 2024 a enero 2025 se han construido 1,915 pisos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4AED28F-E442-B64A-FF91-FA08813C3D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77551D-B74B-4A78-B1F9-3E635749DAE7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9674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No Subtitle No Bod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xmlns="" id="{25E689B4-CC17-24AE-C917-CAAA32A71B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55256293"/>
              </p:ext>
            </p:extLst>
          </p:nvPr>
        </p:nvGraphicFramePr>
        <p:xfrm>
          <a:off x="2382" y="2382"/>
          <a:ext cx="2382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xmlns="" id="{25E689B4-CC17-24AE-C917-CAAA32A71B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82" y="2382"/>
                        <a:ext cx="2382" cy="2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405680-E8C2-43AA-6213-313FD35689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es-GT" err="1"/>
              <a:t>Click</a:t>
            </a:r>
            <a:r>
              <a:rPr lang="es-GT"/>
              <a:t> </a:t>
            </a:r>
            <a:r>
              <a:rPr lang="es-GT" err="1"/>
              <a:t>to</a:t>
            </a:r>
            <a:r>
              <a:rPr lang="es-GT"/>
              <a:t> </a:t>
            </a:r>
            <a:r>
              <a:rPr lang="es-GT" err="1"/>
              <a:t>edit</a:t>
            </a:r>
            <a:r>
              <a:rPr lang="es-GT"/>
              <a:t> Master </a:t>
            </a:r>
            <a:r>
              <a:rPr lang="es-GT" err="1"/>
              <a:t>title</a:t>
            </a:r>
            <a:r>
              <a:rPr lang="es-GT"/>
              <a:t> </a:t>
            </a:r>
            <a:r>
              <a:rPr lang="es-GT" err="1"/>
              <a:t>style</a:t>
            </a:r>
            <a:endParaRPr lang="es-G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B30255F-C495-563C-AF0B-E56354FD1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s-GT"/>
              <a:t>Title of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557043C-C53F-A12D-8A77-B86A51307A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7ACF55E5-B6BB-4A4D-932E-0A4300C35992}" type="slidenum">
              <a:rPr lang="es-GT" smtClean="0"/>
              <a:pPr/>
              <a:t>‹Nº›</a:t>
            </a:fld>
            <a:endParaRPr lang="es-G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B48209-3690-C653-60BF-8E88DD7144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3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s-GT"/>
              <a:t>Author name, DD MMM YYYY</a:t>
            </a:r>
          </a:p>
        </p:txBody>
      </p:sp>
    </p:spTree>
    <p:extLst>
      <p:ext uri="{BB962C8B-B14F-4D97-AF65-F5344CB8AC3E}">
        <p14:creationId xmlns:p14="http://schemas.microsoft.com/office/powerpoint/2010/main" val="7247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mspasgt-my.sharepoint.com/personal/lherrera_mspas_gob_gt/_layouts/15/onedrive.aspx?id=/personal/lherrera_mspas_gob_gt/Documents/Videos%20Lactancia%20Materna%202025&amp;ga=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37160"/>
            <a:ext cx="18288000" cy="10424160"/>
          </a:xfrm>
          <a:custGeom>
            <a:avLst/>
            <a:gdLst/>
            <a:ahLst/>
            <a:cxnLst/>
            <a:rect l="l" t="t" r="r" b="b"/>
            <a:pathLst>
              <a:path w="18288000" h="10424160">
                <a:moveTo>
                  <a:pt x="0" y="0"/>
                </a:moveTo>
                <a:lnTo>
                  <a:pt x="18288000" y="0"/>
                </a:lnTo>
                <a:lnTo>
                  <a:pt x="18288000" y="10424160"/>
                </a:lnTo>
                <a:lnTo>
                  <a:pt x="0" y="10424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GT"/>
          </a:p>
        </p:txBody>
      </p:sp>
      <p:sp>
        <p:nvSpPr>
          <p:cNvPr id="4" name="Freeform 4"/>
          <p:cNvSpPr/>
          <p:nvPr/>
        </p:nvSpPr>
        <p:spPr>
          <a:xfrm>
            <a:off x="5003437" y="2972748"/>
            <a:ext cx="8281126" cy="3209650"/>
          </a:xfrm>
          <a:custGeom>
            <a:avLst/>
            <a:gdLst/>
            <a:ahLst/>
            <a:cxnLst/>
            <a:rect l="l" t="t" r="r" b="b"/>
            <a:pathLst>
              <a:path w="8281126" h="3209650">
                <a:moveTo>
                  <a:pt x="0" y="0"/>
                </a:moveTo>
                <a:lnTo>
                  <a:pt x="8281126" y="0"/>
                </a:lnTo>
                <a:lnTo>
                  <a:pt x="8281126" y="3209650"/>
                </a:lnTo>
                <a:lnTo>
                  <a:pt x="0" y="32096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GT"/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xmlns="" id="{2C5CAA1C-9CE2-4318-8A5D-BC4ECE584DE7}"/>
              </a:ext>
            </a:extLst>
          </p:cNvPr>
          <p:cNvSpPr txBox="1"/>
          <p:nvPr/>
        </p:nvSpPr>
        <p:spPr>
          <a:xfrm>
            <a:off x="2979143" y="8450937"/>
            <a:ext cx="12464800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GT" sz="4000" b="1" spc="-134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ACCIONES PRIORIZADAS</a:t>
            </a:r>
            <a:endParaRPr lang="es-GT" sz="4000" b="1" spc="-134" noProof="0" dirty="0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xmlns="" id="{3C23D68E-9FD0-3EF5-6B29-BD8DFF1E14D2}"/>
              </a:ext>
            </a:extLst>
          </p:cNvPr>
          <p:cNvSpPr/>
          <p:nvPr/>
        </p:nvSpPr>
        <p:spPr>
          <a:xfrm>
            <a:off x="-109300" y="-137160"/>
            <a:ext cx="261700" cy="10424160"/>
          </a:xfrm>
          <a:custGeom>
            <a:avLst/>
            <a:gdLst/>
            <a:ahLst/>
            <a:cxnLst/>
            <a:rect l="l" t="t" r="r" b="b"/>
            <a:pathLst>
              <a:path w="218599" h="10287000">
                <a:moveTo>
                  <a:pt x="0" y="0"/>
                </a:moveTo>
                <a:lnTo>
                  <a:pt x="218598" y="0"/>
                </a:lnTo>
                <a:lnTo>
                  <a:pt x="21859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G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45206D-5FF8-5A8D-9890-D6FC5C7F9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436958A6-38F4-156C-EF8E-2F58F39E702D}"/>
              </a:ext>
            </a:extLst>
          </p:cNvPr>
          <p:cNvSpPr/>
          <p:nvPr/>
        </p:nvSpPr>
        <p:spPr>
          <a:xfrm>
            <a:off x="25786" y="0"/>
            <a:ext cx="18287999" cy="154630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600">
              <a:defRPr/>
            </a:pPr>
            <a:endParaRPr lang="es-CO" sz="2700" kern="0">
              <a:solidFill>
                <a:prstClr val="white"/>
              </a:solidFill>
              <a:latin typeface="Aeonik"/>
            </a:endParaRP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xmlns="" id="{0483466F-F86E-3DAB-C632-3872642F5BE0}"/>
              </a:ext>
            </a:extLst>
          </p:cNvPr>
          <p:cNvSpPr txBox="1">
            <a:spLocks/>
          </p:cNvSpPr>
          <p:nvPr/>
        </p:nvSpPr>
        <p:spPr>
          <a:xfrm>
            <a:off x="226888" y="232610"/>
            <a:ext cx="17009552" cy="1081088"/>
          </a:xfrm>
          <a:prstGeom prst="rect">
            <a:avLst/>
          </a:prstGeom>
          <a:ln>
            <a:noFill/>
          </a:ln>
        </p:spPr>
        <p:txBody>
          <a:bodyPr vert="horz" lIns="1242000" tIns="68580" rIns="0" bIns="6858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spc="-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>
              <a:defRPr/>
            </a:pPr>
            <a:r>
              <a:rPr lang="es-CO" sz="4200" b="1" spc="-60" dirty="0">
                <a:solidFill>
                  <a:srgbClr val="002060"/>
                </a:solidFill>
                <a:latin typeface="Century Gothic" panose="020B0502020202020204" pitchFamily="34" charset="0"/>
                <a:cs typeface="Poppins Bold" panose="00000800000000000000" charset="0"/>
              </a:rPr>
              <a:t>Acciones Priorizadas en Salud relacionadas a SAN</a:t>
            </a:r>
          </a:p>
        </p:txBody>
      </p:sp>
      <p:sp>
        <p:nvSpPr>
          <p:cNvPr id="13" name="Freeform 3">
            <a:extLst>
              <a:ext uri="{FF2B5EF4-FFF2-40B4-BE49-F238E27FC236}">
                <a16:creationId xmlns:a16="http://schemas.microsoft.com/office/drawing/2014/main" xmlns="" id="{A460754F-8A6C-45E0-380A-DF2F179AAAF1}"/>
              </a:ext>
            </a:extLst>
          </p:cNvPr>
          <p:cNvSpPr/>
          <p:nvPr/>
        </p:nvSpPr>
        <p:spPr>
          <a:xfrm>
            <a:off x="-83513" y="0"/>
            <a:ext cx="218599" cy="10287000"/>
          </a:xfrm>
          <a:custGeom>
            <a:avLst/>
            <a:gdLst/>
            <a:ahLst/>
            <a:cxnLst/>
            <a:rect l="l" t="t" r="r" b="b"/>
            <a:pathLst>
              <a:path w="218599" h="10287000">
                <a:moveTo>
                  <a:pt x="0" y="0"/>
                </a:moveTo>
                <a:lnTo>
                  <a:pt x="218598" y="0"/>
                </a:lnTo>
                <a:lnTo>
                  <a:pt x="21859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GT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xmlns="" id="{F49DDB8A-0653-A121-1955-9D9739868F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5723470"/>
              </p:ext>
            </p:extLst>
          </p:nvPr>
        </p:nvGraphicFramePr>
        <p:xfrm>
          <a:off x="1447800" y="1943100"/>
          <a:ext cx="15087600" cy="769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5476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8A6D892-B148-3589-7077-18F629D7E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96322179-AABD-222E-A9DB-AD7B0D1D4DBD}"/>
              </a:ext>
            </a:extLst>
          </p:cNvPr>
          <p:cNvSpPr/>
          <p:nvPr/>
        </p:nvSpPr>
        <p:spPr>
          <a:xfrm>
            <a:off x="25786" y="0"/>
            <a:ext cx="18287999" cy="154630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600">
              <a:defRPr/>
            </a:pPr>
            <a:endParaRPr lang="es-CO" sz="2700" kern="0">
              <a:solidFill>
                <a:prstClr val="white"/>
              </a:solidFill>
              <a:latin typeface="Aeonik"/>
            </a:endParaRP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xmlns="" id="{45C7550C-7A56-BA7D-6C30-D2B8BF29BB8F}"/>
              </a:ext>
            </a:extLst>
          </p:cNvPr>
          <p:cNvSpPr txBox="1">
            <a:spLocks/>
          </p:cNvSpPr>
          <p:nvPr/>
        </p:nvSpPr>
        <p:spPr>
          <a:xfrm>
            <a:off x="226888" y="232610"/>
            <a:ext cx="17009552" cy="1081088"/>
          </a:xfrm>
          <a:prstGeom prst="rect">
            <a:avLst/>
          </a:prstGeom>
          <a:ln>
            <a:noFill/>
          </a:ln>
        </p:spPr>
        <p:txBody>
          <a:bodyPr vert="horz" lIns="1242000" tIns="68580" rIns="0" bIns="6858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spc="-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>
              <a:defRPr/>
            </a:pPr>
            <a:r>
              <a:rPr lang="es-CO" sz="4200" b="1" spc="-60" dirty="0">
                <a:solidFill>
                  <a:srgbClr val="002060"/>
                </a:solidFill>
                <a:latin typeface="Century Gothic" panose="020B0502020202020204" pitchFamily="34" charset="0"/>
                <a:cs typeface="Poppins Bold" panose="00000800000000000000" charset="0"/>
              </a:rPr>
              <a:t>Acciones Priorizadas en Salud relacionadas a SAN</a:t>
            </a:r>
          </a:p>
        </p:txBody>
      </p:sp>
      <p:sp>
        <p:nvSpPr>
          <p:cNvPr id="13" name="Freeform 3">
            <a:extLst>
              <a:ext uri="{FF2B5EF4-FFF2-40B4-BE49-F238E27FC236}">
                <a16:creationId xmlns:a16="http://schemas.microsoft.com/office/drawing/2014/main" xmlns="" id="{58DAC393-03FB-4382-B21D-75ED366FBACE}"/>
              </a:ext>
            </a:extLst>
          </p:cNvPr>
          <p:cNvSpPr/>
          <p:nvPr/>
        </p:nvSpPr>
        <p:spPr>
          <a:xfrm>
            <a:off x="-83513" y="0"/>
            <a:ext cx="218599" cy="10287000"/>
          </a:xfrm>
          <a:custGeom>
            <a:avLst/>
            <a:gdLst/>
            <a:ahLst/>
            <a:cxnLst/>
            <a:rect l="l" t="t" r="r" b="b"/>
            <a:pathLst>
              <a:path w="218599" h="10287000">
                <a:moveTo>
                  <a:pt x="0" y="0"/>
                </a:moveTo>
                <a:lnTo>
                  <a:pt x="218598" y="0"/>
                </a:lnTo>
                <a:lnTo>
                  <a:pt x="21859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GT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45B42156-21EE-E176-4A74-92BF30AFC9C5}"/>
              </a:ext>
            </a:extLst>
          </p:cNvPr>
          <p:cNvSpPr txBox="1"/>
          <p:nvPr/>
        </p:nvSpPr>
        <p:spPr>
          <a:xfrm>
            <a:off x="1752600" y="2476500"/>
            <a:ext cx="1325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800" b="1" dirty="0">
                <a:latin typeface="Century Gothic" panose="020B0502020202020204" pitchFamily="34" charset="0"/>
              </a:rPr>
              <a:t>Ejemplo del material audiovisual realizado en torno al tema de </a:t>
            </a:r>
          </a:p>
          <a:p>
            <a:pPr algn="ctr"/>
            <a:r>
              <a:rPr lang="es-GT" sz="2800" b="1" dirty="0">
                <a:latin typeface="Century Gothic" panose="020B0502020202020204" pitchFamily="34" charset="0"/>
              </a:rPr>
              <a:t>Lactancia Materna</a:t>
            </a:r>
          </a:p>
        </p:txBody>
      </p:sp>
      <p:sp>
        <p:nvSpPr>
          <p:cNvPr id="3" name="CuadroTexto 2">
            <a:hlinkClick r:id="rId4"/>
            <a:extLst>
              <a:ext uri="{FF2B5EF4-FFF2-40B4-BE49-F238E27FC236}">
                <a16:creationId xmlns:a16="http://schemas.microsoft.com/office/drawing/2014/main" xmlns="" id="{25A14077-9343-EAAB-B16E-4A24CBC4AE09}"/>
              </a:ext>
            </a:extLst>
          </p:cNvPr>
          <p:cNvSpPr txBox="1"/>
          <p:nvPr/>
        </p:nvSpPr>
        <p:spPr>
          <a:xfrm>
            <a:off x="1920240" y="4175760"/>
            <a:ext cx="13258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800" b="1" dirty="0">
                <a:highlight>
                  <a:srgbClr val="FFFF00"/>
                </a:highlight>
                <a:latin typeface="Century Gothic" panose="020B0502020202020204" pitchFamily="34" charset="0"/>
              </a:rPr>
              <a:t>Link: </a:t>
            </a:r>
          </a:p>
          <a:p>
            <a:r>
              <a:rPr lang="es-GT" sz="2800" dirty="0">
                <a:latin typeface="Century Gothic" panose="020B0502020202020204" pitchFamily="34" charset="0"/>
              </a:rPr>
              <a:t>https://mspasgt-my.sharepoint.com/personal/lherrera_mspas_gob_gt/_layouts/15/onedrive.aspx?id=%2Fpersonal%2Flherrera%5Fmspas%5Fgob%5Fgt%2FDocuments%2FVideos%20Lactancia%20Materna%202025&amp;ga=1</a:t>
            </a:r>
          </a:p>
        </p:txBody>
      </p:sp>
    </p:spTree>
    <p:extLst>
      <p:ext uri="{BB962C8B-B14F-4D97-AF65-F5344CB8AC3E}">
        <p14:creationId xmlns:p14="http://schemas.microsoft.com/office/powerpoint/2010/main" val="365691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5A64770-3EFD-7682-5805-FB2621A3A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xmlns="" id="{1EFC9CED-AE34-6A13-6305-BC71B38EF980}"/>
              </a:ext>
            </a:extLst>
          </p:cNvPr>
          <p:cNvSpPr/>
          <p:nvPr/>
        </p:nvSpPr>
        <p:spPr>
          <a:xfrm>
            <a:off x="0" y="-137160"/>
            <a:ext cx="18288000" cy="10424160"/>
          </a:xfrm>
          <a:custGeom>
            <a:avLst/>
            <a:gdLst/>
            <a:ahLst/>
            <a:cxnLst/>
            <a:rect l="l" t="t" r="r" b="b"/>
            <a:pathLst>
              <a:path w="18288000" h="10424160">
                <a:moveTo>
                  <a:pt x="0" y="0"/>
                </a:moveTo>
                <a:lnTo>
                  <a:pt x="18288000" y="0"/>
                </a:lnTo>
                <a:lnTo>
                  <a:pt x="18288000" y="10424160"/>
                </a:lnTo>
                <a:lnTo>
                  <a:pt x="0" y="10424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G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xmlns="" id="{1D82E445-C8C8-D3DB-F405-D31DBCAD3CAE}"/>
              </a:ext>
            </a:extLst>
          </p:cNvPr>
          <p:cNvSpPr/>
          <p:nvPr/>
        </p:nvSpPr>
        <p:spPr>
          <a:xfrm>
            <a:off x="-83513" y="0"/>
            <a:ext cx="218599" cy="10287000"/>
          </a:xfrm>
          <a:custGeom>
            <a:avLst/>
            <a:gdLst/>
            <a:ahLst/>
            <a:cxnLst/>
            <a:rect l="l" t="t" r="r" b="b"/>
            <a:pathLst>
              <a:path w="218599" h="10287000">
                <a:moveTo>
                  <a:pt x="0" y="0"/>
                </a:moveTo>
                <a:lnTo>
                  <a:pt x="218598" y="0"/>
                </a:lnTo>
                <a:lnTo>
                  <a:pt x="21859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G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xmlns="" id="{4085930C-2B68-C18B-DFA3-11874E509798}"/>
              </a:ext>
            </a:extLst>
          </p:cNvPr>
          <p:cNvSpPr/>
          <p:nvPr/>
        </p:nvSpPr>
        <p:spPr>
          <a:xfrm>
            <a:off x="5003437" y="3538675"/>
            <a:ext cx="8281126" cy="3209650"/>
          </a:xfrm>
          <a:custGeom>
            <a:avLst/>
            <a:gdLst/>
            <a:ahLst/>
            <a:cxnLst/>
            <a:rect l="l" t="t" r="r" b="b"/>
            <a:pathLst>
              <a:path w="8281126" h="3209650">
                <a:moveTo>
                  <a:pt x="0" y="0"/>
                </a:moveTo>
                <a:lnTo>
                  <a:pt x="8281126" y="0"/>
                </a:lnTo>
                <a:lnTo>
                  <a:pt x="8281126" y="3209650"/>
                </a:lnTo>
                <a:lnTo>
                  <a:pt x="0" y="32096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61056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2117</TotalTime>
  <Words>127</Words>
  <Application>Microsoft Office PowerPoint</Application>
  <PresentationFormat>Personalizado</PresentationFormat>
  <Paragraphs>25</Paragraphs>
  <Slides>4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Calibri</vt:lpstr>
      <vt:lpstr>Aptos</vt:lpstr>
      <vt:lpstr>Century Gothic</vt:lpstr>
      <vt:lpstr>Arial</vt:lpstr>
      <vt:lpstr>Aeonik</vt:lpstr>
      <vt:lpstr>Poppins Bold</vt:lpstr>
      <vt:lpstr>Office Theme</vt:lpstr>
      <vt:lpstr>think-cell Slide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Reunión 29 DDRISS (Lineamientos de Jornadas)</dc:title>
  <dc:creator>Fgarcia</dc:creator>
  <cp:lastModifiedBy>Heidy Yesenia Sunún Flores de Cabrera</cp:lastModifiedBy>
  <cp:revision>34</cp:revision>
  <dcterms:created xsi:type="dcterms:W3CDTF">2006-08-16T00:00:00Z</dcterms:created>
  <dcterms:modified xsi:type="dcterms:W3CDTF">2026-06-08T14:11:42Z</dcterms:modified>
  <dc:identifier>DAHAbEnHm7k</dc:identifier>
</cp:coreProperties>
</file>